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9.xml" ContentType="application/vnd.openxmlformats-officedocument.presentationml.slideMaster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_rels/slideMaster9.xml.rels" ContentType="application/vnd.openxmlformats-package.relationships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5.xml.rels" ContentType="application/vnd.openxmlformats-package.relationships+xml"/>
  <Override PartName="/ppt/slideMasters/_rels/slideMaster6.xml.rels" ContentType="application/vnd.openxmlformats-package.relationships+xml"/>
  <Override PartName="/ppt/slideMasters/_rels/slideMaster7.xml.rels" ContentType="application/vnd.openxmlformats-package.relationships+xml"/>
  <Override PartName="/ppt/slideMasters/_rels/slideMaster8.xml.rels" ContentType="application/vnd.openxmlformats-package.relationships+xml"/>
  <Override PartName="/ppt/slideMasters/_rels/slideMaster10.xml.rels" ContentType="application/vnd.openxmlformats-package.relationships+xml"/>
  <Override PartName="/ppt/theme/theme9.xml" ContentType="application/vnd.openxmlformats-officedocument.theme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10.xml" ContentType="application/vnd.openxmlformats-officedocument.theme+xml"/>
  <Override PartName="/ppt/media/image131.png" ContentType="image/png"/>
  <Override PartName="/ppt/media/image84.jpeg" ContentType="image/jpeg"/>
  <Override PartName="/ppt/media/image59.png" ContentType="image/png"/>
  <Override PartName="/ppt/media/image3.png" ContentType="image/png"/>
  <Override PartName="/ppt/media/image100.png" ContentType="image/png"/>
  <Override PartName="/ppt/media/image28.png" ContentType="image/png"/>
  <Override PartName="/ppt/media/image1.jpeg" ContentType="image/jpeg"/>
  <Override PartName="/ppt/media/image2.jpeg" ContentType="image/jpeg"/>
  <Override PartName="/ppt/media/image70.png" ContentType="image/png"/>
  <Override PartName="/ppt/media/image4.png" ContentType="image/png"/>
  <Override PartName="/ppt/media/image71.png" ContentType="image/png"/>
  <Override PartName="/ppt/media/image5.png" ContentType="image/png"/>
  <Override PartName="/ppt/media/image41.png" ContentType="image/png"/>
  <Override PartName="/ppt/media/image8.jpeg" ContentType="image/jpeg"/>
  <Override PartName="/ppt/media/image72.png" ContentType="image/png"/>
  <Override PartName="/ppt/media/image6.png" ContentType="image/png"/>
  <Override PartName="/ppt/media/image73.png" ContentType="image/png"/>
  <Override PartName="/ppt/media/image7.png" ContentType="image/png"/>
  <Override PartName="/ppt/media/image75.png" ContentType="image/png"/>
  <Override PartName="/ppt/media/image9.png" ContentType="image/png"/>
  <Override PartName="/ppt/media/image10.png" ContentType="image/png"/>
  <Override PartName="/ppt/media/image57.jpeg" ContentType="image/jpeg"/>
  <Override PartName="/ppt/media/image11.png" ContentType="image/png"/>
  <Override PartName="/ppt/media/image12.png" ContentType="image/png"/>
  <Override PartName="/ppt/media/image13.png" ContentType="image/png"/>
  <Override PartName="/ppt/media/image14.png" ContentType="image/png"/>
  <Override PartName="/ppt/media/image15.png" ContentType="image/png"/>
  <Override PartName="/ppt/media/image16.png" ContentType="image/png"/>
  <Override PartName="/ppt/media/image17.png" ContentType="image/png"/>
  <Override PartName="/ppt/media/image18.png" ContentType="image/png"/>
  <Override PartName="/ppt/media/image19.jpeg" ContentType="image/jpeg"/>
  <Override PartName="/ppt/media/image44.png" ContentType="image/png"/>
  <Override PartName="/ppt/media/image20.jpeg" ContentType="image/jpeg"/>
  <Override PartName="/ppt/media/image54.png" ContentType="image/png"/>
  <Override PartName="/ppt/media/image110.jpeg" ContentType="image/jpeg"/>
  <Override PartName="/ppt/media/image21.jpeg" ContentType="image/jpeg"/>
  <Override PartName="/ppt/media/image64.png" ContentType="image/png"/>
  <Override PartName="/ppt/media/image22.jpeg" ContentType="image/jpeg"/>
  <Override PartName="/ppt/media/image23.png" ContentType="image/png"/>
  <Override PartName="/ppt/media/image24.png" ContentType="image/png"/>
  <Override PartName="/ppt/media/image25.png" ContentType="image/png"/>
  <Override PartName="/ppt/media/image26.png" ContentType="image/png"/>
  <Override PartName="/ppt/media/image27.png" ContentType="image/png"/>
  <Override PartName="/ppt/media/image101.png" ContentType="image/png"/>
  <Override PartName="/ppt/media/image29.png" ContentType="image/png"/>
  <Override PartName="/ppt/media/image30.png" ContentType="image/png"/>
  <Override PartName="/ppt/media/image31.png" ContentType="image/png"/>
  <Override PartName="/ppt/media/image32.png" ContentType="image/png"/>
  <Override PartName="/ppt/media/image33.png" ContentType="image/png"/>
  <Override PartName="/ppt/media/image34.png" ContentType="image/png"/>
  <Override PartName="/ppt/media/image126.jpeg" ContentType="image/jpeg"/>
  <Override PartName="/ppt/media/image35.png" ContentType="image/png"/>
  <Override PartName="/ppt/media/image65.jpeg" ContentType="image/jpeg"/>
  <Override PartName="/ppt/media/image36.png" ContentType="image/png"/>
  <Override PartName="/ppt/media/image37.png" ContentType="image/png"/>
  <Override PartName="/ppt/media/image127.jpeg" ContentType="image/jpeg"/>
  <Override PartName="/ppt/media/image38.jpeg" ContentType="image/jpeg"/>
  <Override PartName="/ppt/media/image45.png" ContentType="image/png"/>
  <Override PartName="/ppt/media/image111.png" ContentType="image/png"/>
  <Override PartName="/ppt/media/image39.png" ContentType="image/png"/>
  <Override PartName="/ppt/media/image40.png" ContentType="image/png"/>
  <Override PartName="/ppt/media/image42.png" ContentType="image/png"/>
  <Override PartName="/ppt/media/image49.jpeg" ContentType="image/jpeg"/>
  <Override PartName="/ppt/media/image43.png" ContentType="image/png"/>
  <Override PartName="/ppt/media/image46.png" ContentType="image/png"/>
  <Override PartName="/ppt/media/image47.png" ContentType="image/png"/>
  <Override PartName="/ppt/media/image55.jpeg" ContentType="image/jpeg"/>
  <Override PartName="/ppt/media/image120.png" ContentType="image/png"/>
  <Override PartName="/ppt/media/image48.png" ContentType="image/png"/>
  <Override PartName="/ppt/media/image50.png" ContentType="image/png"/>
  <Override PartName="/ppt/media/image51.png" ContentType="image/png"/>
  <Override PartName="/ppt/media/image52.png" ContentType="image/png"/>
  <Override PartName="/ppt/media/image53.png" ContentType="image/png"/>
  <Override PartName="/ppt/media/image130.png" ContentType="image/png"/>
  <Override PartName="/ppt/media/image58.png" ContentType="image/png"/>
  <Override PartName="/ppt/media/image56.jpeg" ContentType="image/jpeg"/>
  <Override PartName="/ppt/media/image60.png" ContentType="image/png"/>
  <Override PartName="/ppt/media/image61.png" ContentType="image/png"/>
  <Override PartName="/ppt/media/image62.png" ContentType="image/png"/>
  <Override PartName="/ppt/media/image63.png" ContentType="image/png"/>
  <Override PartName="/ppt/media/image108.png" ContentType="image/png"/>
  <Override PartName="/ppt/media/image66.jpeg" ContentType="image/jpeg"/>
  <Override PartName="/ppt/media/image67.jpeg" ContentType="image/jpeg"/>
  <Override PartName="/ppt/media/image128.png" ContentType="image/png"/>
  <Override PartName="/ppt/media/image68.jpeg" ContentType="image/jpeg"/>
  <Override PartName="/ppt/media/image141.png" ContentType="image/png"/>
  <Override PartName="/ppt/media/image69.png" ContentType="image/png"/>
  <Override PartName="/ppt/media/image74.png" ContentType="image/png"/>
  <Override PartName="/ppt/media/image76.png" ContentType="image/png"/>
  <Override PartName="/ppt/media/image77.png" ContentType="image/png"/>
  <Override PartName="/ppt/media/image78.png" ContentType="image/png"/>
  <Override PartName="/ppt/media/image79.png" ContentType="image/png"/>
  <Override PartName="/ppt/media/image80.png" ContentType="image/png"/>
  <Override PartName="/ppt/media/image81.png" ContentType="image/png"/>
  <Override PartName="/ppt/media/image82.png" ContentType="image/png"/>
  <Override PartName="/ppt/media/image83.png" ContentType="image/png"/>
  <Override PartName="/ppt/media/image85.png" ContentType="image/png"/>
  <Override PartName="/ppt/media/image86.png" ContentType="image/png"/>
  <Override PartName="/ppt/media/image87.png" ContentType="image/png"/>
  <Override PartName="/ppt/media/image88.png" ContentType="image/png"/>
  <Override PartName="/ppt/media/image89.png" ContentType="image/png"/>
  <Override PartName="/ppt/media/image90.png" ContentType="image/png"/>
  <Override PartName="/ppt/media/image91.png" ContentType="image/png"/>
  <Override PartName="/ppt/media/image92.png" ContentType="image/png"/>
  <Override PartName="/ppt/media/image93.png" ContentType="image/png"/>
  <Override PartName="/ppt/media/image94.png" ContentType="image/png"/>
  <Override PartName="/ppt/media/image95.png" ContentType="image/png"/>
  <Override PartName="/ppt/media/image96.png" ContentType="image/png"/>
  <Override PartName="/ppt/media/image97.jpeg" ContentType="image/jpeg"/>
  <Override PartName="/ppt/media/image98.jpeg" ContentType="image/jpeg"/>
  <Override PartName="/ppt/media/image99.jpeg" ContentType="image/jpeg"/>
  <Override PartName="/ppt/media/image102.png" ContentType="image/png"/>
  <Override PartName="/ppt/media/image103.png" ContentType="image/png"/>
  <Override PartName="/ppt/media/image104.png" ContentType="image/png"/>
  <Override PartName="/ppt/media/image105.png" ContentType="image/png"/>
  <Override PartName="/ppt/media/image106.png" ContentType="image/png"/>
  <Override PartName="/ppt/media/image107.png" ContentType="image/png"/>
  <Override PartName="/ppt/media/image109.jpeg" ContentType="image/jpeg"/>
  <Override PartName="/ppt/media/image112.png" ContentType="image/png"/>
  <Override PartName="/ppt/media/image113.png" ContentType="image/png"/>
  <Override PartName="/ppt/media/image114.png" ContentType="image/png"/>
  <Override PartName="/ppt/media/image115.png" ContentType="image/png"/>
  <Override PartName="/ppt/media/image116.png" ContentType="image/png"/>
  <Override PartName="/ppt/media/image117.png" ContentType="image/png"/>
  <Override PartName="/ppt/media/image118.jpeg" ContentType="image/jpeg"/>
  <Override PartName="/ppt/media/image119.jpeg" ContentType="image/jpeg"/>
  <Override PartName="/ppt/media/image121.png" ContentType="image/png"/>
  <Override PartName="/ppt/media/image122.png" ContentType="image/png"/>
  <Override PartName="/ppt/media/image123.png" ContentType="image/png"/>
  <Override PartName="/ppt/media/image124.png" ContentType="image/png"/>
  <Override PartName="/ppt/media/image125.png" ContentType="image/png"/>
  <Override PartName="/ppt/media/image129.png" ContentType="image/png"/>
  <Override PartName="/ppt/media/image132.jpeg" ContentType="image/jpeg"/>
  <Override PartName="/ppt/media/image133.png" ContentType="image/png"/>
  <Override PartName="/ppt/media/image134.png" ContentType="image/png"/>
  <Override PartName="/ppt/media/image135.png" ContentType="image/png"/>
  <Override PartName="/ppt/media/image136.png" ContentType="image/png"/>
  <Override PartName="/ppt/media/image137.png" ContentType="image/png"/>
  <Override PartName="/ppt/media/image138.png" ContentType="image/png"/>
  <Override PartName="/ppt/media/image139.png" ContentType="image/png"/>
  <Override PartName="/ppt/media/image140.png" ContentType="image/png"/>
  <Override PartName="/ppt/media/image142.png" ContentType="image/png"/>
  <Override PartName="/ppt/media/image143.png" ContentType="image/png"/>
  <Override PartName="/ppt/media/image144.png" ContentType="image/png"/>
  <Override PartName="/ppt/media/image145.png" ContentType="image/png"/>
  <Override PartName="/ppt/media/image146.png" ContentType="image/png"/>
  <Override PartName="/ppt/media/image147.png" ContentType="image/png"/>
  <Override PartName="/ppt/slideLayouts/slideLayout3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_rels/slideLayout9.xml.rels" ContentType="application/vnd.openxmlformats-package.relationships+xml"/>
  <Override PartName="/ppt/slideLayouts/_rels/slideLayout53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54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55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56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7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58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59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37.xml.rels" ContentType="application/vnd.openxmlformats-package.relationships+xml"/>
  <Override PartName="/ppt/slideLayouts/_rels/slideLayout38.xml.rels" ContentType="application/vnd.openxmlformats-package.relationships+xml"/>
  <Override PartName="/ppt/slideLayouts/_rels/slideLayout39.xml.rels" ContentType="application/vnd.openxmlformats-package.relationships+xml"/>
  <Override PartName="/ppt/slideLayouts/_rels/slideLayout40.xml.rels" ContentType="application/vnd.openxmlformats-package.relationships+xml"/>
  <Override PartName="/ppt/slideLayouts/_rels/slideLayout41.xml.rels" ContentType="application/vnd.openxmlformats-package.relationships+xml"/>
  <Override PartName="/ppt/slideLayouts/_rels/slideLayout42.xml.rels" ContentType="application/vnd.openxmlformats-package.relationships+xml"/>
  <Override PartName="/ppt/slideLayouts/_rels/slideLayout43.xml.rels" ContentType="application/vnd.openxmlformats-package.relationships+xml"/>
  <Override PartName="/ppt/slideLayouts/_rels/slideLayout44.xml.rels" ContentType="application/vnd.openxmlformats-package.relationships+xml"/>
  <Override PartName="/ppt/slideLayouts/_rels/slideLayout45.xml.rels" ContentType="application/vnd.openxmlformats-package.relationships+xml"/>
  <Override PartName="/ppt/slideLayouts/_rels/slideLayout46.xml.rels" ContentType="application/vnd.openxmlformats-package.relationships+xml"/>
  <Override PartName="/ppt/slideLayouts/_rels/slideLayout47.xml.rels" ContentType="application/vnd.openxmlformats-package.relationships+xml"/>
  <Override PartName="/ppt/slideLayouts/_rels/slideLayout48.xml.rels" ContentType="application/vnd.openxmlformats-package.relationships+xml"/>
  <Override PartName="/ppt/slideLayouts/_rels/slideLayout49.xml.rels" ContentType="application/vnd.openxmlformats-package.relationships+xml"/>
  <Override PartName="/ppt/slideLayouts/_rels/slideLayout50.xml.rels" ContentType="application/vnd.openxmlformats-package.relationships+xml"/>
  <Override PartName="/ppt/slideLayouts/_rels/slideLayout51.xml.rels" ContentType="application/vnd.openxmlformats-package.relationships+xml"/>
  <Override PartName="/ppt/slideLayouts/_rels/slideLayout52.xml.rels" ContentType="application/vnd.openxmlformats-package.relationships+xml"/>
  <Override PartName="/ppt/slideLayouts/_rels/slideLayout60.xml.rels" ContentType="application/vnd.openxmlformats-package.relationships+xml"/>
  <Override PartName="/ppt/slideLayouts/_rels/slideLayout61.xml.rels" ContentType="application/vnd.openxmlformats-package.relationships+xml"/>
  <Override PartName="/ppt/slideLayouts/_rels/slideLayout62.xml.rels" ContentType="application/vnd.openxmlformats-package.relationships+xml"/>
  <Override PartName="/ppt/slideLayouts/_rels/slideLayout63.xml.rels" ContentType="application/vnd.openxmlformats-package.relationships+xml"/>
  <Override PartName="/ppt/slideLayouts/_rels/slideLayout64.xml.rels" ContentType="application/vnd.openxmlformats-package.relationships+xml"/>
  <Override PartName="/ppt/slideLayouts/_rels/slideLayout65.xml.rels" ContentType="application/vnd.openxmlformats-package.relationships+xml"/>
  <Override PartName="/ppt/slideLayouts/_rels/slideLayout66.xml.rels" ContentType="application/vnd.openxmlformats-package.relationships+xml"/>
  <Override PartName="/ppt/slideLayouts/_rels/slideLayout67.xml.rels" ContentType="application/vnd.openxmlformats-package.relationships+xml"/>
  <Override PartName="/ppt/slideLayouts/_rels/slideLayout68.xml.rels" ContentType="application/vnd.openxmlformats-package.relationships+xml"/>
  <Override PartName="/ppt/slideLayouts/_rels/slideLayout69.xml.rels" ContentType="application/vnd.openxmlformats-package.relationships+xml"/>
  <Override PartName="/ppt/slideLayouts/_rels/slideLayout70.xml.rels" ContentType="application/vnd.openxmlformats-package.relationships+xml"/>
  <Override PartName="/ppt/slideLayouts/_rels/slideLayout71.xml.rels" ContentType="application/vnd.openxmlformats-package.relationships+xml"/>
  <Override PartName="/ppt/slideLayouts/_rels/slideLayout72.xml.rels" ContentType="application/vnd.openxmlformats-package.relationships+xml"/>
  <Override PartName="/ppt/slideLayouts/_rels/slideLayout73.xml.rels" ContentType="application/vnd.openxmlformats-package.relationships+xml"/>
  <Override PartName="/ppt/slideLayouts/_rels/slideLayout74.xml.rels" ContentType="application/vnd.openxmlformats-package.relationships+xml"/>
  <Override PartName="/ppt/slideLayouts/_rels/slideLayout75.xml.rels" ContentType="application/vnd.openxmlformats-package.relationships+xml"/>
  <Override PartName="/ppt/slideLayouts/_rels/slideLayout76.xml.rels" ContentType="application/vnd.openxmlformats-package.relationships+xml"/>
  <Override PartName="/ppt/slideLayouts/_rels/slideLayout77.xml.rels" ContentType="application/vnd.openxmlformats-package.relationships+xml"/>
  <Override PartName="/ppt/slideLayouts/_rels/slideLayout78.xml.rels" ContentType="application/vnd.openxmlformats-package.relationships+xml"/>
  <Override PartName="/ppt/slideLayouts/_rels/slideLayout79.xml.rels" ContentType="application/vnd.openxmlformats-package.relationships+xml"/>
  <Override PartName="/ppt/slideLayouts/_rels/slideLayout80.xml.rels" ContentType="application/vnd.openxmlformats-package.relationships+xml"/>
  <Override PartName="/ppt/slideLayouts/_rels/slideLayout81.xml.rels" ContentType="application/vnd.openxmlformats-package.relationships+xml"/>
  <Override PartName="/ppt/slideLayouts/_rels/slideLayout82.xml.rels" ContentType="application/vnd.openxmlformats-package.relationships+xml"/>
  <Override PartName="/ppt/slideLayouts/_rels/slideLayout83.xml.rels" ContentType="application/vnd.openxmlformats-package.relationships+xml"/>
  <Override PartName="/ppt/slideLayouts/_rels/slideLayout84.xml.rels" ContentType="application/vnd.openxmlformats-package.relationships+xml"/>
  <Override PartName="/ppt/slideLayouts/_rels/slideLayout85.xml.rels" ContentType="application/vnd.openxmlformats-package.relationships+xml"/>
  <Override PartName="/ppt/slideLayouts/_rels/slideLayout86.xml.rels" ContentType="application/vnd.openxmlformats-package.relationships+xml"/>
  <Override PartName="/ppt/slideLayouts/_rels/slideLayout87.xml.rels" ContentType="application/vnd.openxmlformats-package.relationships+xml"/>
  <Override PartName="/ppt/slideLayouts/_rels/slideLayout88.xml.rels" ContentType="application/vnd.openxmlformats-package.relationships+xml"/>
  <Override PartName="/ppt/slideLayouts/_rels/slideLayout89.xml.rels" ContentType="application/vnd.openxmlformats-package.relationships+xml"/>
  <Override PartName="/ppt/slideLayouts/_rels/slideLayout90.xml.rels" ContentType="application/vnd.openxmlformats-package.relationships+xml"/>
  <Override PartName="/ppt/slideLayouts/_rels/slideLayout91.xml.rels" ContentType="application/vnd.openxmlformats-package.relationships+xml"/>
  <Override PartName="/ppt/slideLayouts/_rels/slideLayout92.xml.rels" ContentType="application/vnd.openxmlformats-package.relationships+xml"/>
  <Override PartName="/ppt/slideLayouts/_rels/slideLayout93.xml.rels" ContentType="application/vnd.openxmlformats-package.relationships+xml"/>
  <Override PartName="/ppt/slideLayouts/_rels/slideLayout94.xml.rels" ContentType="application/vnd.openxmlformats-package.relationships+xml"/>
  <Override PartName="/ppt/slideLayouts/_rels/slideLayout95.xml.rels" ContentType="application/vnd.openxmlformats-package.relationships+xml"/>
  <Override PartName="/ppt/slideLayouts/_rels/slideLayout96.xml.rels" ContentType="application/vnd.openxmlformats-package.relationships+xml"/>
  <Override PartName="/ppt/slideLayouts/_rels/slideLayout97.xml.rels" ContentType="application/vnd.openxmlformats-package.relationships+xml"/>
  <Override PartName="/ppt/slideLayouts/_rels/slideLayout98.xml.rels" ContentType="application/vnd.openxmlformats-package.relationships+xml"/>
  <Override PartName="/ppt/slideLayouts/_rels/slideLayout99.xml.rels" ContentType="application/vnd.openxmlformats-package.relationships+xml"/>
  <Override PartName="/ppt/slideLayouts/_rels/slideLayout100.xml.rels" ContentType="application/vnd.openxmlformats-package.relationships+xml"/>
  <Override PartName="/ppt/slideLayouts/_rels/slideLayout101.xml.rels" ContentType="application/vnd.openxmlformats-package.relationships+xml"/>
  <Override PartName="/ppt/slideLayouts/_rels/slideLayout102.xml.rels" ContentType="application/vnd.openxmlformats-package.relationships+xml"/>
  <Override PartName="/ppt/slideLayouts/_rels/slideLayout103.xml.rels" ContentType="application/vnd.openxmlformats-package.relationships+xml"/>
  <Override PartName="/ppt/slideLayouts/_rels/slideLayout104.xml.rels" ContentType="application/vnd.openxmlformats-package.relationships+xml"/>
  <Override PartName="/ppt/slideLayouts/_rels/slideLayout105.xml.rels" ContentType="application/vnd.openxmlformats-package.relationships+xml"/>
  <Override PartName="/ppt/slideLayouts/_rels/slideLayout106.xml.rels" ContentType="application/vnd.openxmlformats-package.relationships+xml"/>
  <Override PartName="/ppt/slideLayouts/_rels/slideLayout107.xml.rels" ContentType="application/vnd.openxmlformats-package.relationships+xml"/>
  <Override PartName="/ppt/slideLayouts/_rels/slideLayout108.xml.rels" ContentType="application/vnd.openxmlformats-package.relationships+xml"/>
  <Override PartName="/ppt/slideLayouts/_rels/slideLayout109.xml.rels" ContentType="application/vnd.openxmlformats-package.relationships+xml"/>
  <Override PartName="/ppt/slideLayouts/_rels/slideLayout110.xml.rels" ContentType="application/vnd.openxmlformats-package.relationships+xml"/>
  <Override PartName="/ppt/slideLayouts/_rels/slideLayout111.xml.rels" ContentType="application/vnd.openxmlformats-package.relationships+xml"/>
  <Override PartName="/ppt/slideLayouts/_rels/slideLayout112.xml.rels" ContentType="application/vnd.openxmlformats-package.relationships+xml"/>
  <Override PartName="/ppt/slideLayouts/_rels/slideLayout113.xml.rels" ContentType="application/vnd.openxmlformats-package.relationships+xml"/>
  <Override PartName="/ppt/slideLayouts/_rels/slideLayout114.xml.rels" ContentType="application/vnd.openxmlformats-package.relationships+xml"/>
  <Override PartName="/ppt/slideLayouts/_rels/slideLayout115.xml.rels" ContentType="application/vnd.openxmlformats-package.relationships+xml"/>
  <Override PartName="/ppt/slideLayouts/_rels/slideLayout116.xml.rels" ContentType="application/vnd.openxmlformats-package.relationships+xml"/>
  <Override PartName="/ppt/slideLayouts/_rels/slideLayout117.xml.rels" ContentType="application/vnd.openxmlformats-package.relationships+xml"/>
  <Override PartName="/ppt/slideLayouts/_rels/slideLayout118.xml.rels" ContentType="application/vnd.openxmlformats-package.relationships+xml"/>
  <Override PartName="/ppt/slideLayouts/_rels/slideLayout119.xml.rels" ContentType="application/vnd.openxmlformats-package.relationships+xml"/>
  <Override PartName="/ppt/slideLayouts/_rels/slideLayout120.xml.rels" ContentType="application/vnd.openxmlformats-package.relationships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20.xml" ContentType="application/vnd.openxmlformats-officedocument.presentationml.slideLayout+xml"/>
  <Override PartName="/ppt/_rels/presentation.xml.rels" ContentType="application/vnd.openxmlformats-package.relationships+xml"/>
  <Override PartName="/ppt/slides/slide9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2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_rels/slide9.xml.rels" ContentType="application/vnd.openxmlformats-package.relationships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slides/_rels/slide17.xml.rels" ContentType="application/vnd.openxmlformats-package.relationships+xml"/>
  <Override PartName="/ppt/slides/_rels/slide18.xml.rels" ContentType="application/vnd.openxmlformats-package.relationships+xml"/>
  <Override PartName="/ppt/slides/_rels/slide19.xml.rels" ContentType="application/vnd.openxmlformats-package.relationships+xml"/>
  <Override PartName="/ppt/slides/_rels/slide20.xml.rels" ContentType="application/vnd.openxmlformats-package.relationships+xml"/>
  <Override PartName="/ppt/slides/_rels/slide21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  <p:sldMasterId id="2147483687" r:id="rId5"/>
    <p:sldMasterId id="2147483700" r:id="rId6"/>
    <p:sldMasterId id="2147483713" r:id="rId7"/>
    <p:sldMasterId id="2147483726" r:id="rId8"/>
    <p:sldMasterId id="2147483739" r:id="rId9"/>
    <p:sldMasterId id="2147483752" r:id="rId10"/>
    <p:sldMasterId id="2147483765" r:id="rId11"/>
  </p:sldMasterIdLst>
  <p:sldIdLst>
    <p:sldId id="256" r:id="rId12"/>
    <p:sldId id="257" r:id="rId13"/>
    <p:sldId id="258" r:id="rId14"/>
    <p:sldId id="259" r:id="rId15"/>
    <p:sldId id="260" r:id="rId16"/>
    <p:sldId id="261" r:id="rId17"/>
    <p:sldId id="262" r:id="rId18"/>
    <p:sldId id="263" r:id="rId19"/>
    <p:sldId id="264" r:id="rId20"/>
    <p:sldId id="265" r:id="rId21"/>
    <p:sldId id="266" r:id="rId22"/>
    <p:sldId id="267" r:id="rId23"/>
    <p:sldId id="268" r:id="rId24"/>
    <p:sldId id="269" r:id="rId25"/>
    <p:sldId id="270" r:id="rId26"/>
    <p:sldId id="271" r:id="rId27"/>
    <p:sldId id="272" r:id="rId28"/>
    <p:sldId id="273" r:id="rId29"/>
    <p:sldId id="274" r:id="rId30"/>
    <p:sldId id="275" r:id="rId31"/>
    <p:sldId id="276" r:id="rId32"/>
  </p:sldIdLst>
  <p:sldSz cx="9144000" cy="68580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Master" Target="slideMasters/slideMaster6.xml"/><Relationship Id="rId8" Type="http://schemas.openxmlformats.org/officeDocument/2006/relationships/slideMaster" Target="slideMasters/slideMaster7.xml"/><Relationship Id="rId9" Type="http://schemas.openxmlformats.org/officeDocument/2006/relationships/slideMaster" Target="slideMasters/slideMaster8.xml"/><Relationship Id="rId10" Type="http://schemas.openxmlformats.org/officeDocument/2006/relationships/slideMaster" Target="slideMasters/slideMaster9.xml"/><Relationship Id="rId11" Type="http://schemas.openxmlformats.org/officeDocument/2006/relationships/slideMaster" Target="slideMasters/slideMaster10.xml"/><Relationship Id="rId12" Type="http://schemas.openxmlformats.org/officeDocument/2006/relationships/slide" Target="slides/slide1.xml"/><Relationship Id="rId13" Type="http://schemas.openxmlformats.org/officeDocument/2006/relationships/slide" Target="slides/slide2.xml"/><Relationship Id="rId14" Type="http://schemas.openxmlformats.org/officeDocument/2006/relationships/slide" Target="slides/slide3.xml"/><Relationship Id="rId15" Type="http://schemas.openxmlformats.org/officeDocument/2006/relationships/slide" Target="slides/slide4.xml"/><Relationship Id="rId16" Type="http://schemas.openxmlformats.org/officeDocument/2006/relationships/slide" Target="slides/slide5.xml"/><Relationship Id="rId17" Type="http://schemas.openxmlformats.org/officeDocument/2006/relationships/slide" Target="slides/slide6.xml"/><Relationship Id="rId18" Type="http://schemas.openxmlformats.org/officeDocument/2006/relationships/slide" Target="slides/slide7.xml"/><Relationship Id="rId19" Type="http://schemas.openxmlformats.org/officeDocument/2006/relationships/slide" Target="slides/slide8.xml"/><Relationship Id="rId20" Type="http://schemas.openxmlformats.org/officeDocument/2006/relationships/slide" Target="slides/slide9.xml"/><Relationship Id="rId21" Type="http://schemas.openxmlformats.org/officeDocument/2006/relationships/slide" Target="slides/slide10.xml"/><Relationship Id="rId22" Type="http://schemas.openxmlformats.org/officeDocument/2006/relationships/slide" Target="slides/slide11.xml"/><Relationship Id="rId23" Type="http://schemas.openxmlformats.org/officeDocument/2006/relationships/slide" Target="slides/slide12.xml"/><Relationship Id="rId24" Type="http://schemas.openxmlformats.org/officeDocument/2006/relationships/slide" Target="slides/slide13.xml"/><Relationship Id="rId25" Type="http://schemas.openxmlformats.org/officeDocument/2006/relationships/slide" Target="slides/slide14.xml"/><Relationship Id="rId26" Type="http://schemas.openxmlformats.org/officeDocument/2006/relationships/slide" Target="slides/slide15.xml"/><Relationship Id="rId27" Type="http://schemas.openxmlformats.org/officeDocument/2006/relationships/slide" Target="slides/slide16.xml"/><Relationship Id="rId28" Type="http://schemas.openxmlformats.org/officeDocument/2006/relationships/slide" Target="slides/slide17.xml"/><Relationship Id="rId29" Type="http://schemas.openxmlformats.org/officeDocument/2006/relationships/slide" Target="slides/slide18.xml"/><Relationship Id="rId30" Type="http://schemas.openxmlformats.org/officeDocument/2006/relationships/slide" Target="slides/slide19.xml"/><Relationship Id="rId31" Type="http://schemas.openxmlformats.org/officeDocument/2006/relationships/slide" Target="slides/slide20.xml"/><Relationship Id="rId32" Type="http://schemas.openxmlformats.org/officeDocument/2006/relationships/slide" Target="slides/slide2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8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8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8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8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9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9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914400" y="503280"/>
            <a:ext cx="7313400" cy="8679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914400" y="1735200"/>
            <a:ext cx="7313400" cy="40557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s-ES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914400" y="503280"/>
            <a:ext cx="7313400" cy="8679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914400" y="1735200"/>
            <a:ext cx="7313400" cy="40557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914400" y="503280"/>
            <a:ext cx="7313400" cy="8679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914400" y="1735200"/>
            <a:ext cx="3568680" cy="40557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62000" y="1735200"/>
            <a:ext cx="3568680" cy="40557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914400" y="503280"/>
            <a:ext cx="7313400" cy="8679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latin typeface="Goudy Old Style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914400" y="503280"/>
            <a:ext cx="7313400" cy="402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s-ES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914400" y="503280"/>
            <a:ext cx="7313400" cy="8679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914400" y="1735200"/>
            <a:ext cx="356868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914400" y="3853800"/>
            <a:ext cx="356868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662000" y="1735200"/>
            <a:ext cx="3568680" cy="40557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914400" y="503280"/>
            <a:ext cx="7313400" cy="8679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914400" y="1735200"/>
            <a:ext cx="3568680" cy="40557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62000" y="1735200"/>
            <a:ext cx="356868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62000" y="3853800"/>
            <a:ext cx="356868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914400" y="503280"/>
            <a:ext cx="7313400" cy="8679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914400" y="1735200"/>
            <a:ext cx="356868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62000" y="1735200"/>
            <a:ext cx="356868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914400" y="3853800"/>
            <a:ext cx="731340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914400" y="503280"/>
            <a:ext cx="7313400" cy="8679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914400" y="1735200"/>
            <a:ext cx="731340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914400" y="3853800"/>
            <a:ext cx="731340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914400" y="503280"/>
            <a:ext cx="7313400" cy="8679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914400" y="1735200"/>
            <a:ext cx="356868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62000" y="1735200"/>
            <a:ext cx="356868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662000" y="3853800"/>
            <a:ext cx="356868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914400" y="3853800"/>
            <a:ext cx="356868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914400" y="503280"/>
            <a:ext cx="7313400" cy="8679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914400" y="1735200"/>
            <a:ext cx="235476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387240" y="1735200"/>
            <a:ext cx="235476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5860080" y="1735200"/>
            <a:ext cx="235476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5860080" y="3853800"/>
            <a:ext cx="235476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387240" y="3853800"/>
            <a:ext cx="235476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914400" y="3853800"/>
            <a:ext cx="235476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914400" y="503280"/>
            <a:ext cx="7313400" cy="8679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914400" y="1735200"/>
            <a:ext cx="7313400" cy="40557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s-ES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914400" y="503280"/>
            <a:ext cx="7313400" cy="8679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914400" y="1735200"/>
            <a:ext cx="7313400" cy="40557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914400" y="503280"/>
            <a:ext cx="7313400" cy="8679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914400" y="1735200"/>
            <a:ext cx="3568680" cy="40557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body"/>
          </p:nvPr>
        </p:nvSpPr>
        <p:spPr>
          <a:xfrm>
            <a:off x="4662000" y="1735200"/>
            <a:ext cx="3568680" cy="40557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914400" y="503280"/>
            <a:ext cx="7313400" cy="8679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latin typeface="Goudy Old Style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914400" y="503280"/>
            <a:ext cx="7313400" cy="402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s-ES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914400" y="503280"/>
            <a:ext cx="7313400" cy="8679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914400" y="1735200"/>
            <a:ext cx="356868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914400" y="3853800"/>
            <a:ext cx="356868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4662000" y="1735200"/>
            <a:ext cx="3568680" cy="40557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914400" y="503280"/>
            <a:ext cx="7313400" cy="8679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914400" y="1735200"/>
            <a:ext cx="3568680" cy="40557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4662000" y="1735200"/>
            <a:ext cx="356868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 type="body"/>
          </p:nvPr>
        </p:nvSpPr>
        <p:spPr>
          <a:xfrm>
            <a:off x="4662000" y="3853800"/>
            <a:ext cx="356868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914400" y="503280"/>
            <a:ext cx="7313400" cy="8679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914400" y="1735200"/>
            <a:ext cx="356868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4662000" y="1735200"/>
            <a:ext cx="356868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body"/>
          </p:nvPr>
        </p:nvSpPr>
        <p:spPr>
          <a:xfrm>
            <a:off x="914400" y="3853800"/>
            <a:ext cx="731340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914400" y="503280"/>
            <a:ext cx="7313400" cy="8679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914400" y="1735200"/>
            <a:ext cx="731340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914400" y="3853800"/>
            <a:ext cx="731340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914400" y="503280"/>
            <a:ext cx="7313400" cy="8679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914400" y="1735200"/>
            <a:ext cx="356868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4662000" y="1735200"/>
            <a:ext cx="356868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 type="body"/>
          </p:nvPr>
        </p:nvSpPr>
        <p:spPr>
          <a:xfrm>
            <a:off x="4662000" y="3853800"/>
            <a:ext cx="356868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 type="body"/>
          </p:nvPr>
        </p:nvSpPr>
        <p:spPr>
          <a:xfrm>
            <a:off x="914400" y="3853800"/>
            <a:ext cx="356868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914400" y="503280"/>
            <a:ext cx="7313400" cy="8679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914400" y="1735200"/>
            <a:ext cx="235476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body"/>
          </p:nvPr>
        </p:nvSpPr>
        <p:spPr>
          <a:xfrm>
            <a:off x="3387240" y="1735200"/>
            <a:ext cx="235476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 type="body"/>
          </p:nvPr>
        </p:nvSpPr>
        <p:spPr>
          <a:xfrm>
            <a:off x="5860080" y="1735200"/>
            <a:ext cx="235476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 type="body"/>
          </p:nvPr>
        </p:nvSpPr>
        <p:spPr>
          <a:xfrm>
            <a:off x="5860080" y="3853800"/>
            <a:ext cx="235476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 type="body"/>
          </p:nvPr>
        </p:nvSpPr>
        <p:spPr>
          <a:xfrm>
            <a:off x="3387240" y="3853800"/>
            <a:ext cx="235476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 type="body"/>
          </p:nvPr>
        </p:nvSpPr>
        <p:spPr>
          <a:xfrm>
            <a:off x="914400" y="3853800"/>
            <a:ext cx="235476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914400" y="503280"/>
            <a:ext cx="7313400" cy="8679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89" name="PlaceHolder 2"/>
          <p:cNvSpPr>
            <a:spLocks noGrp="1"/>
          </p:cNvSpPr>
          <p:nvPr>
            <p:ph type="subTitle"/>
          </p:nvPr>
        </p:nvSpPr>
        <p:spPr>
          <a:xfrm>
            <a:off x="914400" y="1735200"/>
            <a:ext cx="7313400" cy="40557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s-ES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914400" y="503280"/>
            <a:ext cx="7313400" cy="8679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91" name="PlaceHolder 2"/>
          <p:cNvSpPr>
            <a:spLocks noGrp="1"/>
          </p:cNvSpPr>
          <p:nvPr>
            <p:ph type="body"/>
          </p:nvPr>
        </p:nvSpPr>
        <p:spPr>
          <a:xfrm>
            <a:off x="914400" y="1735200"/>
            <a:ext cx="7313400" cy="40557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914400" y="503280"/>
            <a:ext cx="7313400" cy="8679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914400" y="1735200"/>
            <a:ext cx="3568680" cy="40557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62000" y="1735200"/>
            <a:ext cx="3568680" cy="40557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914400" y="503280"/>
            <a:ext cx="7313400" cy="8679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latin typeface="Goudy Old Style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subTitle"/>
          </p:nvPr>
        </p:nvSpPr>
        <p:spPr>
          <a:xfrm>
            <a:off x="914400" y="503280"/>
            <a:ext cx="7313400" cy="402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s-ES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/>
          </p:cNvSpPr>
          <p:nvPr>
            <p:ph type="title"/>
          </p:nvPr>
        </p:nvSpPr>
        <p:spPr>
          <a:xfrm>
            <a:off x="914400" y="503280"/>
            <a:ext cx="7313400" cy="8679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98" name="PlaceHolder 2"/>
          <p:cNvSpPr>
            <a:spLocks noGrp="1"/>
          </p:cNvSpPr>
          <p:nvPr>
            <p:ph type="body"/>
          </p:nvPr>
        </p:nvSpPr>
        <p:spPr>
          <a:xfrm>
            <a:off x="914400" y="1735200"/>
            <a:ext cx="356868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99" name="PlaceHolder 3"/>
          <p:cNvSpPr>
            <a:spLocks noGrp="1"/>
          </p:cNvSpPr>
          <p:nvPr>
            <p:ph type="body"/>
          </p:nvPr>
        </p:nvSpPr>
        <p:spPr>
          <a:xfrm>
            <a:off x="914400" y="3853800"/>
            <a:ext cx="356868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100" name="PlaceHolder 4"/>
          <p:cNvSpPr>
            <a:spLocks noGrp="1"/>
          </p:cNvSpPr>
          <p:nvPr>
            <p:ph type="body"/>
          </p:nvPr>
        </p:nvSpPr>
        <p:spPr>
          <a:xfrm>
            <a:off x="4662000" y="1735200"/>
            <a:ext cx="3568680" cy="40557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title"/>
          </p:nvPr>
        </p:nvSpPr>
        <p:spPr>
          <a:xfrm>
            <a:off x="914400" y="503280"/>
            <a:ext cx="7313400" cy="8679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102" name="PlaceHolder 2"/>
          <p:cNvSpPr>
            <a:spLocks noGrp="1"/>
          </p:cNvSpPr>
          <p:nvPr>
            <p:ph type="body"/>
          </p:nvPr>
        </p:nvSpPr>
        <p:spPr>
          <a:xfrm>
            <a:off x="914400" y="1735200"/>
            <a:ext cx="3568680" cy="40557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103" name="PlaceHolder 3"/>
          <p:cNvSpPr>
            <a:spLocks noGrp="1"/>
          </p:cNvSpPr>
          <p:nvPr>
            <p:ph type="body"/>
          </p:nvPr>
        </p:nvSpPr>
        <p:spPr>
          <a:xfrm>
            <a:off x="4662000" y="1735200"/>
            <a:ext cx="356868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104" name="PlaceHolder 4"/>
          <p:cNvSpPr>
            <a:spLocks noGrp="1"/>
          </p:cNvSpPr>
          <p:nvPr>
            <p:ph type="body"/>
          </p:nvPr>
        </p:nvSpPr>
        <p:spPr>
          <a:xfrm>
            <a:off x="4662000" y="3853800"/>
            <a:ext cx="356868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PlaceHolder 1"/>
          <p:cNvSpPr>
            <a:spLocks noGrp="1"/>
          </p:cNvSpPr>
          <p:nvPr>
            <p:ph type="title"/>
          </p:nvPr>
        </p:nvSpPr>
        <p:spPr>
          <a:xfrm>
            <a:off x="914400" y="503280"/>
            <a:ext cx="7313400" cy="8679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106" name="PlaceHolder 2"/>
          <p:cNvSpPr>
            <a:spLocks noGrp="1"/>
          </p:cNvSpPr>
          <p:nvPr>
            <p:ph type="body"/>
          </p:nvPr>
        </p:nvSpPr>
        <p:spPr>
          <a:xfrm>
            <a:off x="914400" y="1735200"/>
            <a:ext cx="356868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107" name="PlaceHolder 3"/>
          <p:cNvSpPr>
            <a:spLocks noGrp="1"/>
          </p:cNvSpPr>
          <p:nvPr>
            <p:ph type="body"/>
          </p:nvPr>
        </p:nvSpPr>
        <p:spPr>
          <a:xfrm>
            <a:off x="4662000" y="1735200"/>
            <a:ext cx="356868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108" name="PlaceHolder 4"/>
          <p:cNvSpPr>
            <a:spLocks noGrp="1"/>
          </p:cNvSpPr>
          <p:nvPr>
            <p:ph type="body"/>
          </p:nvPr>
        </p:nvSpPr>
        <p:spPr>
          <a:xfrm>
            <a:off x="914400" y="3853800"/>
            <a:ext cx="731340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title"/>
          </p:nvPr>
        </p:nvSpPr>
        <p:spPr>
          <a:xfrm>
            <a:off x="914400" y="503280"/>
            <a:ext cx="7313400" cy="8679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110" name="PlaceHolder 2"/>
          <p:cNvSpPr>
            <a:spLocks noGrp="1"/>
          </p:cNvSpPr>
          <p:nvPr>
            <p:ph type="body"/>
          </p:nvPr>
        </p:nvSpPr>
        <p:spPr>
          <a:xfrm>
            <a:off x="914400" y="1735200"/>
            <a:ext cx="731340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111" name="PlaceHolder 3"/>
          <p:cNvSpPr>
            <a:spLocks noGrp="1"/>
          </p:cNvSpPr>
          <p:nvPr>
            <p:ph type="body"/>
          </p:nvPr>
        </p:nvSpPr>
        <p:spPr>
          <a:xfrm>
            <a:off x="914400" y="3853800"/>
            <a:ext cx="731340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914400" y="503280"/>
            <a:ext cx="7313400" cy="8679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914400" y="1735200"/>
            <a:ext cx="356868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4662000" y="1735200"/>
            <a:ext cx="356868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4662000" y="3853800"/>
            <a:ext cx="356868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914400" y="3853800"/>
            <a:ext cx="356868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914400" y="503280"/>
            <a:ext cx="7313400" cy="8679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118" name="PlaceHolder 2"/>
          <p:cNvSpPr>
            <a:spLocks noGrp="1"/>
          </p:cNvSpPr>
          <p:nvPr>
            <p:ph type="body"/>
          </p:nvPr>
        </p:nvSpPr>
        <p:spPr>
          <a:xfrm>
            <a:off x="914400" y="1735200"/>
            <a:ext cx="235476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119" name="PlaceHolder 3"/>
          <p:cNvSpPr>
            <a:spLocks noGrp="1"/>
          </p:cNvSpPr>
          <p:nvPr>
            <p:ph type="body"/>
          </p:nvPr>
        </p:nvSpPr>
        <p:spPr>
          <a:xfrm>
            <a:off x="3387240" y="1735200"/>
            <a:ext cx="235476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120" name="PlaceHolder 4"/>
          <p:cNvSpPr>
            <a:spLocks noGrp="1"/>
          </p:cNvSpPr>
          <p:nvPr>
            <p:ph type="body"/>
          </p:nvPr>
        </p:nvSpPr>
        <p:spPr>
          <a:xfrm>
            <a:off x="5860080" y="1735200"/>
            <a:ext cx="235476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121" name="PlaceHolder 5"/>
          <p:cNvSpPr>
            <a:spLocks noGrp="1"/>
          </p:cNvSpPr>
          <p:nvPr>
            <p:ph type="body"/>
          </p:nvPr>
        </p:nvSpPr>
        <p:spPr>
          <a:xfrm>
            <a:off x="5860080" y="3853800"/>
            <a:ext cx="235476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122" name="PlaceHolder 6"/>
          <p:cNvSpPr>
            <a:spLocks noGrp="1"/>
          </p:cNvSpPr>
          <p:nvPr>
            <p:ph type="body"/>
          </p:nvPr>
        </p:nvSpPr>
        <p:spPr>
          <a:xfrm>
            <a:off x="3387240" y="3853800"/>
            <a:ext cx="235476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123" name="PlaceHolder 7"/>
          <p:cNvSpPr>
            <a:spLocks noGrp="1"/>
          </p:cNvSpPr>
          <p:nvPr>
            <p:ph type="body"/>
          </p:nvPr>
        </p:nvSpPr>
        <p:spPr>
          <a:xfrm>
            <a:off x="914400" y="3853800"/>
            <a:ext cx="235476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PlaceHolder 1"/>
          <p:cNvSpPr>
            <a:spLocks noGrp="1"/>
          </p:cNvSpPr>
          <p:nvPr>
            <p:ph type="title"/>
          </p:nvPr>
        </p:nvSpPr>
        <p:spPr>
          <a:xfrm>
            <a:off x="914400" y="503280"/>
            <a:ext cx="7313400" cy="8679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136" name="PlaceHolder 2"/>
          <p:cNvSpPr>
            <a:spLocks noGrp="1"/>
          </p:cNvSpPr>
          <p:nvPr>
            <p:ph type="subTitle"/>
          </p:nvPr>
        </p:nvSpPr>
        <p:spPr>
          <a:xfrm>
            <a:off x="914400" y="1735200"/>
            <a:ext cx="7313400" cy="40557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s-ES" sz="3200" spc="-1" strike="noStrike">
              <a:latin typeface="Arial"/>
            </a:endParaRPr>
          </a:p>
        </p:txBody>
      </p:sp>
    </p:spTree>
  </p:cSld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title"/>
          </p:nvPr>
        </p:nvSpPr>
        <p:spPr>
          <a:xfrm>
            <a:off x="914400" y="503280"/>
            <a:ext cx="7313400" cy="8679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138" name="PlaceHolder 2"/>
          <p:cNvSpPr>
            <a:spLocks noGrp="1"/>
          </p:cNvSpPr>
          <p:nvPr>
            <p:ph type="body"/>
          </p:nvPr>
        </p:nvSpPr>
        <p:spPr>
          <a:xfrm>
            <a:off x="914400" y="1735200"/>
            <a:ext cx="7313400" cy="40557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</p:spTree>
  </p:cSld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PlaceHolder 1"/>
          <p:cNvSpPr>
            <a:spLocks noGrp="1"/>
          </p:cNvSpPr>
          <p:nvPr>
            <p:ph type="title"/>
          </p:nvPr>
        </p:nvSpPr>
        <p:spPr>
          <a:xfrm>
            <a:off x="914400" y="503280"/>
            <a:ext cx="7313400" cy="8679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140" name="PlaceHolder 2"/>
          <p:cNvSpPr>
            <a:spLocks noGrp="1"/>
          </p:cNvSpPr>
          <p:nvPr>
            <p:ph type="body"/>
          </p:nvPr>
        </p:nvSpPr>
        <p:spPr>
          <a:xfrm>
            <a:off x="914400" y="1735200"/>
            <a:ext cx="3568680" cy="40557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141" name="PlaceHolder 3"/>
          <p:cNvSpPr>
            <a:spLocks noGrp="1"/>
          </p:cNvSpPr>
          <p:nvPr>
            <p:ph type="body"/>
          </p:nvPr>
        </p:nvSpPr>
        <p:spPr>
          <a:xfrm>
            <a:off x="4662000" y="1735200"/>
            <a:ext cx="3568680" cy="40557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</p:spTree>
  </p:cSld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PlaceHolder 1"/>
          <p:cNvSpPr>
            <a:spLocks noGrp="1"/>
          </p:cNvSpPr>
          <p:nvPr>
            <p:ph type="title"/>
          </p:nvPr>
        </p:nvSpPr>
        <p:spPr>
          <a:xfrm>
            <a:off x="914400" y="503280"/>
            <a:ext cx="7313400" cy="8679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latin typeface="Goudy Old Style"/>
            </a:endParaRPr>
          </a:p>
        </p:txBody>
      </p:sp>
    </p:spTree>
  </p:cSld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PlaceHolder 1"/>
          <p:cNvSpPr>
            <a:spLocks noGrp="1"/>
          </p:cNvSpPr>
          <p:nvPr>
            <p:ph type="subTitle"/>
          </p:nvPr>
        </p:nvSpPr>
        <p:spPr>
          <a:xfrm>
            <a:off x="914400" y="503280"/>
            <a:ext cx="7313400" cy="402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s-ES" sz="3200" spc="-1" strike="noStrike">
              <a:latin typeface="Arial"/>
            </a:endParaRPr>
          </a:p>
        </p:txBody>
      </p:sp>
    </p:spTree>
  </p:cSld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PlaceHolder 1"/>
          <p:cNvSpPr>
            <a:spLocks noGrp="1"/>
          </p:cNvSpPr>
          <p:nvPr>
            <p:ph type="title"/>
          </p:nvPr>
        </p:nvSpPr>
        <p:spPr>
          <a:xfrm>
            <a:off x="914400" y="503280"/>
            <a:ext cx="7313400" cy="8679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145" name="PlaceHolder 2"/>
          <p:cNvSpPr>
            <a:spLocks noGrp="1"/>
          </p:cNvSpPr>
          <p:nvPr>
            <p:ph type="body"/>
          </p:nvPr>
        </p:nvSpPr>
        <p:spPr>
          <a:xfrm>
            <a:off x="914400" y="1735200"/>
            <a:ext cx="356868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146" name="PlaceHolder 3"/>
          <p:cNvSpPr>
            <a:spLocks noGrp="1"/>
          </p:cNvSpPr>
          <p:nvPr>
            <p:ph type="body"/>
          </p:nvPr>
        </p:nvSpPr>
        <p:spPr>
          <a:xfrm>
            <a:off x="914400" y="3853800"/>
            <a:ext cx="356868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147" name="PlaceHolder 4"/>
          <p:cNvSpPr>
            <a:spLocks noGrp="1"/>
          </p:cNvSpPr>
          <p:nvPr>
            <p:ph type="body"/>
          </p:nvPr>
        </p:nvSpPr>
        <p:spPr>
          <a:xfrm>
            <a:off x="4662000" y="1735200"/>
            <a:ext cx="3568680" cy="40557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</p:spTree>
  </p:cSld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PlaceHolder 1"/>
          <p:cNvSpPr>
            <a:spLocks noGrp="1"/>
          </p:cNvSpPr>
          <p:nvPr>
            <p:ph type="title"/>
          </p:nvPr>
        </p:nvSpPr>
        <p:spPr>
          <a:xfrm>
            <a:off x="914400" y="503280"/>
            <a:ext cx="7313400" cy="8679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149" name="PlaceHolder 2"/>
          <p:cNvSpPr>
            <a:spLocks noGrp="1"/>
          </p:cNvSpPr>
          <p:nvPr>
            <p:ph type="body"/>
          </p:nvPr>
        </p:nvSpPr>
        <p:spPr>
          <a:xfrm>
            <a:off x="914400" y="1735200"/>
            <a:ext cx="3568680" cy="40557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150" name="PlaceHolder 3"/>
          <p:cNvSpPr>
            <a:spLocks noGrp="1"/>
          </p:cNvSpPr>
          <p:nvPr>
            <p:ph type="body"/>
          </p:nvPr>
        </p:nvSpPr>
        <p:spPr>
          <a:xfrm>
            <a:off x="4662000" y="1735200"/>
            <a:ext cx="356868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151" name="PlaceHolder 4"/>
          <p:cNvSpPr>
            <a:spLocks noGrp="1"/>
          </p:cNvSpPr>
          <p:nvPr>
            <p:ph type="body"/>
          </p:nvPr>
        </p:nvSpPr>
        <p:spPr>
          <a:xfrm>
            <a:off x="4662000" y="3853800"/>
            <a:ext cx="356868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</p:spTree>
  </p:cSld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PlaceHolder 1"/>
          <p:cNvSpPr>
            <a:spLocks noGrp="1"/>
          </p:cNvSpPr>
          <p:nvPr>
            <p:ph type="title"/>
          </p:nvPr>
        </p:nvSpPr>
        <p:spPr>
          <a:xfrm>
            <a:off x="914400" y="503280"/>
            <a:ext cx="7313400" cy="8679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153" name="PlaceHolder 2"/>
          <p:cNvSpPr>
            <a:spLocks noGrp="1"/>
          </p:cNvSpPr>
          <p:nvPr>
            <p:ph type="body"/>
          </p:nvPr>
        </p:nvSpPr>
        <p:spPr>
          <a:xfrm>
            <a:off x="914400" y="1735200"/>
            <a:ext cx="356868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154" name="PlaceHolder 3"/>
          <p:cNvSpPr>
            <a:spLocks noGrp="1"/>
          </p:cNvSpPr>
          <p:nvPr>
            <p:ph type="body"/>
          </p:nvPr>
        </p:nvSpPr>
        <p:spPr>
          <a:xfrm>
            <a:off x="4662000" y="1735200"/>
            <a:ext cx="356868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155" name="PlaceHolder 4"/>
          <p:cNvSpPr>
            <a:spLocks noGrp="1"/>
          </p:cNvSpPr>
          <p:nvPr>
            <p:ph type="body"/>
          </p:nvPr>
        </p:nvSpPr>
        <p:spPr>
          <a:xfrm>
            <a:off x="914400" y="3853800"/>
            <a:ext cx="731340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</p:spTree>
  </p:cSld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PlaceHolder 1"/>
          <p:cNvSpPr>
            <a:spLocks noGrp="1"/>
          </p:cNvSpPr>
          <p:nvPr>
            <p:ph type="title"/>
          </p:nvPr>
        </p:nvSpPr>
        <p:spPr>
          <a:xfrm>
            <a:off x="914400" y="503280"/>
            <a:ext cx="7313400" cy="8679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157" name="PlaceHolder 2"/>
          <p:cNvSpPr>
            <a:spLocks noGrp="1"/>
          </p:cNvSpPr>
          <p:nvPr>
            <p:ph type="body"/>
          </p:nvPr>
        </p:nvSpPr>
        <p:spPr>
          <a:xfrm>
            <a:off x="914400" y="1735200"/>
            <a:ext cx="731340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158" name="PlaceHolder 3"/>
          <p:cNvSpPr>
            <a:spLocks noGrp="1"/>
          </p:cNvSpPr>
          <p:nvPr>
            <p:ph type="body"/>
          </p:nvPr>
        </p:nvSpPr>
        <p:spPr>
          <a:xfrm>
            <a:off x="914400" y="3853800"/>
            <a:ext cx="731340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</p:spTree>
  </p:cSld>
</p:sldLayout>
</file>

<file path=ppt/slideLayouts/slideLayout4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PlaceHolder 1"/>
          <p:cNvSpPr>
            <a:spLocks noGrp="1"/>
          </p:cNvSpPr>
          <p:nvPr>
            <p:ph type="title"/>
          </p:nvPr>
        </p:nvSpPr>
        <p:spPr>
          <a:xfrm>
            <a:off x="914400" y="503280"/>
            <a:ext cx="7313400" cy="8679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160" name="PlaceHolder 2"/>
          <p:cNvSpPr>
            <a:spLocks noGrp="1"/>
          </p:cNvSpPr>
          <p:nvPr>
            <p:ph type="body"/>
          </p:nvPr>
        </p:nvSpPr>
        <p:spPr>
          <a:xfrm>
            <a:off x="914400" y="1735200"/>
            <a:ext cx="356868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161" name="PlaceHolder 3"/>
          <p:cNvSpPr>
            <a:spLocks noGrp="1"/>
          </p:cNvSpPr>
          <p:nvPr>
            <p:ph type="body"/>
          </p:nvPr>
        </p:nvSpPr>
        <p:spPr>
          <a:xfrm>
            <a:off x="4662000" y="1735200"/>
            <a:ext cx="356868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162" name="PlaceHolder 4"/>
          <p:cNvSpPr>
            <a:spLocks noGrp="1"/>
          </p:cNvSpPr>
          <p:nvPr>
            <p:ph type="body"/>
          </p:nvPr>
        </p:nvSpPr>
        <p:spPr>
          <a:xfrm>
            <a:off x="4662000" y="3853800"/>
            <a:ext cx="356868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163" name="PlaceHolder 5"/>
          <p:cNvSpPr>
            <a:spLocks noGrp="1"/>
          </p:cNvSpPr>
          <p:nvPr>
            <p:ph type="body"/>
          </p:nvPr>
        </p:nvSpPr>
        <p:spPr>
          <a:xfrm>
            <a:off x="914400" y="3853800"/>
            <a:ext cx="356868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</p:spTree>
  </p:cSld>
</p:sldLayout>
</file>

<file path=ppt/slideLayouts/slideLayout4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PlaceHolder 1"/>
          <p:cNvSpPr>
            <a:spLocks noGrp="1"/>
          </p:cNvSpPr>
          <p:nvPr>
            <p:ph type="title"/>
          </p:nvPr>
        </p:nvSpPr>
        <p:spPr>
          <a:xfrm>
            <a:off x="914400" y="503280"/>
            <a:ext cx="7313400" cy="8679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165" name="PlaceHolder 2"/>
          <p:cNvSpPr>
            <a:spLocks noGrp="1"/>
          </p:cNvSpPr>
          <p:nvPr>
            <p:ph type="body"/>
          </p:nvPr>
        </p:nvSpPr>
        <p:spPr>
          <a:xfrm>
            <a:off x="914400" y="1735200"/>
            <a:ext cx="235476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166" name="PlaceHolder 3"/>
          <p:cNvSpPr>
            <a:spLocks noGrp="1"/>
          </p:cNvSpPr>
          <p:nvPr>
            <p:ph type="body"/>
          </p:nvPr>
        </p:nvSpPr>
        <p:spPr>
          <a:xfrm>
            <a:off x="3387240" y="1735200"/>
            <a:ext cx="235476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167" name="PlaceHolder 4"/>
          <p:cNvSpPr>
            <a:spLocks noGrp="1"/>
          </p:cNvSpPr>
          <p:nvPr>
            <p:ph type="body"/>
          </p:nvPr>
        </p:nvSpPr>
        <p:spPr>
          <a:xfrm>
            <a:off x="5860080" y="1735200"/>
            <a:ext cx="235476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168" name="PlaceHolder 5"/>
          <p:cNvSpPr>
            <a:spLocks noGrp="1"/>
          </p:cNvSpPr>
          <p:nvPr>
            <p:ph type="body"/>
          </p:nvPr>
        </p:nvSpPr>
        <p:spPr>
          <a:xfrm>
            <a:off x="5860080" y="3853800"/>
            <a:ext cx="235476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169" name="PlaceHolder 6"/>
          <p:cNvSpPr>
            <a:spLocks noGrp="1"/>
          </p:cNvSpPr>
          <p:nvPr>
            <p:ph type="body"/>
          </p:nvPr>
        </p:nvSpPr>
        <p:spPr>
          <a:xfrm>
            <a:off x="3387240" y="3853800"/>
            <a:ext cx="235476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170" name="PlaceHolder 7"/>
          <p:cNvSpPr>
            <a:spLocks noGrp="1"/>
          </p:cNvSpPr>
          <p:nvPr>
            <p:ph type="body"/>
          </p:nvPr>
        </p:nvSpPr>
        <p:spPr>
          <a:xfrm>
            <a:off x="914400" y="3853800"/>
            <a:ext cx="235476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</p:spTree>
  </p:cSld>
</p:sldLayout>
</file>

<file path=ppt/slideLayouts/slideLayout4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5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/>
          </p:cNvSpPr>
          <p:nvPr>
            <p:ph type="title"/>
          </p:nvPr>
        </p:nvSpPr>
        <p:spPr>
          <a:xfrm>
            <a:off x="914400" y="503280"/>
            <a:ext cx="7313400" cy="8679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180" name="PlaceHolder 2"/>
          <p:cNvSpPr>
            <a:spLocks noGrp="1"/>
          </p:cNvSpPr>
          <p:nvPr>
            <p:ph type="subTitle"/>
          </p:nvPr>
        </p:nvSpPr>
        <p:spPr>
          <a:xfrm>
            <a:off x="914400" y="1735200"/>
            <a:ext cx="7313400" cy="40557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s-ES" sz="3200" spc="-1" strike="noStrike">
              <a:latin typeface="Arial"/>
            </a:endParaRPr>
          </a:p>
        </p:txBody>
      </p:sp>
    </p:spTree>
  </p:cSld>
</p:sldLayout>
</file>

<file path=ppt/slideLayouts/slideLayout5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PlaceHolder 1"/>
          <p:cNvSpPr>
            <a:spLocks noGrp="1"/>
          </p:cNvSpPr>
          <p:nvPr>
            <p:ph type="title"/>
          </p:nvPr>
        </p:nvSpPr>
        <p:spPr>
          <a:xfrm>
            <a:off x="914400" y="503280"/>
            <a:ext cx="7313400" cy="8679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182" name="PlaceHolder 2"/>
          <p:cNvSpPr>
            <a:spLocks noGrp="1"/>
          </p:cNvSpPr>
          <p:nvPr>
            <p:ph type="body"/>
          </p:nvPr>
        </p:nvSpPr>
        <p:spPr>
          <a:xfrm>
            <a:off x="914400" y="1735200"/>
            <a:ext cx="7313400" cy="40557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</p:spTree>
  </p:cSld>
</p:sldLayout>
</file>

<file path=ppt/slideLayouts/slideLayout5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PlaceHolder 1"/>
          <p:cNvSpPr>
            <a:spLocks noGrp="1"/>
          </p:cNvSpPr>
          <p:nvPr>
            <p:ph type="title"/>
          </p:nvPr>
        </p:nvSpPr>
        <p:spPr>
          <a:xfrm>
            <a:off x="914400" y="503280"/>
            <a:ext cx="7313400" cy="8679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184" name="PlaceHolder 2"/>
          <p:cNvSpPr>
            <a:spLocks noGrp="1"/>
          </p:cNvSpPr>
          <p:nvPr>
            <p:ph type="body"/>
          </p:nvPr>
        </p:nvSpPr>
        <p:spPr>
          <a:xfrm>
            <a:off x="914400" y="1735200"/>
            <a:ext cx="3568680" cy="40557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185" name="PlaceHolder 3"/>
          <p:cNvSpPr>
            <a:spLocks noGrp="1"/>
          </p:cNvSpPr>
          <p:nvPr>
            <p:ph type="body"/>
          </p:nvPr>
        </p:nvSpPr>
        <p:spPr>
          <a:xfrm>
            <a:off x="4662000" y="1735200"/>
            <a:ext cx="3568680" cy="40557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</p:spTree>
  </p:cSld>
</p:sldLayout>
</file>

<file path=ppt/slideLayouts/slideLayout5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PlaceHolder 1"/>
          <p:cNvSpPr>
            <a:spLocks noGrp="1"/>
          </p:cNvSpPr>
          <p:nvPr>
            <p:ph type="title"/>
          </p:nvPr>
        </p:nvSpPr>
        <p:spPr>
          <a:xfrm>
            <a:off x="914400" y="503280"/>
            <a:ext cx="7313400" cy="8679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latin typeface="Goudy Old Style"/>
            </a:endParaRPr>
          </a:p>
        </p:txBody>
      </p:sp>
    </p:spTree>
  </p:cSld>
</p:sldLayout>
</file>

<file path=ppt/slideLayouts/slideLayout5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subTitle"/>
          </p:nvPr>
        </p:nvSpPr>
        <p:spPr>
          <a:xfrm>
            <a:off x="914400" y="503280"/>
            <a:ext cx="7313400" cy="402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s-ES" sz="3200" spc="-1" strike="noStrike">
              <a:latin typeface="Arial"/>
            </a:endParaRPr>
          </a:p>
        </p:txBody>
      </p:sp>
    </p:spTree>
  </p:cSld>
</p:sldLayout>
</file>

<file path=ppt/slideLayouts/slideLayout5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PlaceHolder 1"/>
          <p:cNvSpPr>
            <a:spLocks noGrp="1"/>
          </p:cNvSpPr>
          <p:nvPr>
            <p:ph type="title"/>
          </p:nvPr>
        </p:nvSpPr>
        <p:spPr>
          <a:xfrm>
            <a:off x="914400" y="503280"/>
            <a:ext cx="7313400" cy="8679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189" name="PlaceHolder 2"/>
          <p:cNvSpPr>
            <a:spLocks noGrp="1"/>
          </p:cNvSpPr>
          <p:nvPr>
            <p:ph type="body"/>
          </p:nvPr>
        </p:nvSpPr>
        <p:spPr>
          <a:xfrm>
            <a:off x="914400" y="1735200"/>
            <a:ext cx="356868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190" name="PlaceHolder 3"/>
          <p:cNvSpPr>
            <a:spLocks noGrp="1"/>
          </p:cNvSpPr>
          <p:nvPr>
            <p:ph type="body"/>
          </p:nvPr>
        </p:nvSpPr>
        <p:spPr>
          <a:xfrm>
            <a:off x="914400" y="3853800"/>
            <a:ext cx="356868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191" name="PlaceHolder 4"/>
          <p:cNvSpPr>
            <a:spLocks noGrp="1"/>
          </p:cNvSpPr>
          <p:nvPr>
            <p:ph type="body"/>
          </p:nvPr>
        </p:nvSpPr>
        <p:spPr>
          <a:xfrm>
            <a:off x="4662000" y="1735200"/>
            <a:ext cx="3568680" cy="40557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</p:spTree>
  </p:cSld>
</p:sldLayout>
</file>

<file path=ppt/slideLayouts/slideLayout5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PlaceHolder 1"/>
          <p:cNvSpPr>
            <a:spLocks noGrp="1"/>
          </p:cNvSpPr>
          <p:nvPr>
            <p:ph type="title"/>
          </p:nvPr>
        </p:nvSpPr>
        <p:spPr>
          <a:xfrm>
            <a:off x="914400" y="503280"/>
            <a:ext cx="7313400" cy="8679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193" name="PlaceHolder 2"/>
          <p:cNvSpPr>
            <a:spLocks noGrp="1"/>
          </p:cNvSpPr>
          <p:nvPr>
            <p:ph type="body"/>
          </p:nvPr>
        </p:nvSpPr>
        <p:spPr>
          <a:xfrm>
            <a:off x="914400" y="1735200"/>
            <a:ext cx="3568680" cy="40557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194" name="PlaceHolder 3"/>
          <p:cNvSpPr>
            <a:spLocks noGrp="1"/>
          </p:cNvSpPr>
          <p:nvPr>
            <p:ph type="body"/>
          </p:nvPr>
        </p:nvSpPr>
        <p:spPr>
          <a:xfrm>
            <a:off x="4662000" y="1735200"/>
            <a:ext cx="356868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195" name="PlaceHolder 4"/>
          <p:cNvSpPr>
            <a:spLocks noGrp="1"/>
          </p:cNvSpPr>
          <p:nvPr>
            <p:ph type="body"/>
          </p:nvPr>
        </p:nvSpPr>
        <p:spPr>
          <a:xfrm>
            <a:off x="4662000" y="3853800"/>
            <a:ext cx="356868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</p:spTree>
  </p:cSld>
</p:sldLayout>
</file>

<file path=ppt/slideLayouts/slideLayout5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PlaceHolder 1"/>
          <p:cNvSpPr>
            <a:spLocks noGrp="1"/>
          </p:cNvSpPr>
          <p:nvPr>
            <p:ph type="title"/>
          </p:nvPr>
        </p:nvSpPr>
        <p:spPr>
          <a:xfrm>
            <a:off x="914400" y="503280"/>
            <a:ext cx="7313400" cy="8679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197" name="PlaceHolder 2"/>
          <p:cNvSpPr>
            <a:spLocks noGrp="1"/>
          </p:cNvSpPr>
          <p:nvPr>
            <p:ph type="body"/>
          </p:nvPr>
        </p:nvSpPr>
        <p:spPr>
          <a:xfrm>
            <a:off x="914400" y="1735200"/>
            <a:ext cx="356868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198" name="PlaceHolder 3"/>
          <p:cNvSpPr>
            <a:spLocks noGrp="1"/>
          </p:cNvSpPr>
          <p:nvPr>
            <p:ph type="body"/>
          </p:nvPr>
        </p:nvSpPr>
        <p:spPr>
          <a:xfrm>
            <a:off x="4662000" y="1735200"/>
            <a:ext cx="356868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199" name="PlaceHolder 4"/>
          <p:cNvSpPr>
            <a:spLocks noGrp="1"/>
          </p:cNvSpPr>
          <p:nvPr>
            <p:ph type="body"/>
          </p:nvPr>
        </p:nvSpPr>
        <p:spPr>
          <a:xfrm>
            <a:off x="914400" y="3853800"/>
            <a:ext cx="731340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</p:spTree>
  </p:cSld>
</p:sldLayout>
</file>

<file path=ppt/slideLayouts/slideLayout5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PlaceHolder 1"/>
          <p:cNvSpPr>
            <a:spLocks noGrp="1"/>
          </p:cNvSpPr>
          <p:nvPr>
            <p:ph type="title"/>
          </p:nvPr>
        </p:nvSpPr>
        <p:spPr>
          <a:xfrm>
            <a:off x="914400" y="503280"/>
            <a:ext cx="7313400" cy="8679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201" name="PlaceHolder 2"/>
          <p:cNvSpPr>
            <a:spLocks noGrp="1"/>
          </p:cNvSpPr>
          <p:nvPr>
            <p:ph type="body"/>
          </p:nvPr>
        </p:nvSpPr>
        <p:spPr>
          <a:xfrm>
            <a:off x="914400" y="1735200"/>
            <a:ext cx="731340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202" name="PlaceHolder 3"/>
          <p:cNvSpPr>
            <a:spLocks noGrp="1"/>
          </p:cNvSpPr>
          <p:nvPr>
            <p:ph type="body"/>
          </p:nvPr>
        </p:nvSpPr>
        <p:spPr>
          <a:xfrm>
            <a:off x="914400" y="3853800"/>
            <a:ext cx="731340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</p:spTree>
  </p:cSld>
</p:sldLayout>
</file>

<file path=ppt/slideLayouts/slideLayout5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PlaceHolder 1"/>
          <p:cNvSpPr>
            <a:spLocks noGrp="1"/>
          </p:cNvSpPr>
          <p:nvPr>
            <p:ph type="title"/>
          </p:nvPr>
        </p:nvSpPr>
        <p:spPr>
          <a:xfrm>
            <a:off x="914400" y="503280"/>
            <a:ext cx="7313400" cy="8679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204" name="PlaceHolder 2"/>
          <p:cNvSpPr>
            <a:spLocks noGrp="1"/>
          </p:cNvSpPr>
          <p:nvPr>
            <p:ph type="body"/>
          </p:nvPr>
        </p:nvSpPr>
        <p:spPr>
          <a:xfrm>
            <a:off x="914400" y="1735200"/>
            <a:ext cx="356868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205" name="PlaceHolder 3"/>
          <p:cNvSpPr>
            <a:spLocks noGrp="1"/>
          </p:cNvSpPr>
          <p:nvPr>
            <p:ph type="body"/>
          </p:nvPr>
        </p:nvSpPr>
        <p:spPr>
          <a:xfrm>
            <a:off x="4662000" y="1735200"/>
            <a:ext cx="356868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206" name="PlaceHolder 4"/>
          <p:cNvSpPr>
            <a:spLocks noGrp="1"/>
          </p:cNvSpPr>
          <p:nvPr>
            <p:ph type="body"/>
          </p:nvPr>
        </p:nvSpPr>
        <p:spPr>
          <a:xfrm>
            <a:off x="4662000" y="3853800"/>
            <a:ext cx="356868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207" name="PlaceHolder 5"/>
          <p:cNvSpPr>
            <a:spLocks noGrp="1"/>
          </p:cNvSpPr>
          <p:nvPr>
            <p:ph type="body"/>
          </p:nvPr>
        </p:nvSpPr>
        <p:spPr>
          <a:xfrm>
            <a:off x="914400" y="3853800"/>
            <a:ext cx="356868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</p:spTree>
  </p:cSld>
</p:sldLayout>
</file>

<file path=ppt/slideLayouts/slideLayout6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PlaceHolder 1"/>
          <p:cNvSpPr>
            <a:spLocks noGrp="1"/>
          </p:cNvSpPr>
          <p:nvPr>
            <p:ph type="title"/>
          </p:nvPr>
        </p:nvSpPr>
        <p:spPr>
          <a:xfrm>
            <a:off x="914400" y="503280"/>
            <a:ext cx="7313400" cy="8679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209" name="PlaceHolder 2"/>
          <p:cNvSpPr>
            <a:spLocks noGrp="1"/>
          </p:cNvSpPr>
          <p:nvPr>
            <p:ph type="body"/>
          </p:nvPr>
        </p:nvSpPr>
        <p:spPr>
          <a:xfrm>
            <a:off x="914400" y="1735200"/>
            <a:ext cx="235476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210" name="PlaceHolder 3"/>
          <p:cNvSpPr>
            <a:spLocks noGrp="1"/>
          </p:cNvSpPr>
          <p:nvPr>
            <p:ph type="body"/>
          </p:nvPr>
        </p:nvSpPr>
        <p:spPr>
          <a:xfrm>
            <a:off x="3387240" y="1735200"/>
            <a:ext cx="235476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211" name="PlaceHolder 4"/>
          <p:cNvSpPr>
            <a:spLocks noGrp="1"/>
          </p:cNvSpPr>
          <p:nvPr>
            <p:ph type="body"/>
          </p:nvPr>
        </p:nvSpPr>
        <p:spPr>
          <a:xfrm>
            <a:off x="5860080" y="1735200"/>
            <a:ext cx="235476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212" name="PlaceHolder 5"/>
          <p:cNvSpPr>
            <a:spLocks noGrp="1"/>
          </p:cNvSpPr>
          <p:nvPr>
            <p:ph type="body"/>
          </p:nvPr>
        </p:nvSpPr>
        <p:spPr>
          <a:xfrm>
            <a:off x="5860080" y="3853800"/>
            <a:ext cx="235476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213" name="PlaceHolder 6"/>
          <p:cNvSpPr>
            <a:spLocks noGrp="1"/>
          </p:cNvSpPr>
          <p:nvPr>
            <p:ph type="body"/>
          </p:nvPr>
        </p:nvSpPr>
        <p:spPr>
          <a:xfrm>
            <a:off x="3387240" y="3853800"/>
            <a:ext cx="235476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214" name="PlaceHolder 7"/>
          <p:cNvSpPr>
            <a:spLocks noGrp="1"/>
          </p:cNvSpPr>
          <p:nvPr>
            <p:ph type="body"/>
          </p:nvPr>
        </p:nvSpPr>
        <p:spPr>
          <a:xfrm>
            <a:off x="914400" y="3853800"/>
            <a:ext cx="235476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</p:spTree>
  </p:cSld>
</p:sldLayout>
</file>

<file path=ppt/slideLayouts/slideLayout6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6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PlaceHolder 1"/>
          <p:cNvSpPr>
            <a:spLocks noGrp="1"/>
          </p:cNvSpPr>
          <p:nvPr>
            <p:ph type="title"/>
          </p:nvPr>
        </p:nvSpPr>
        <p:spPr>
          <a:xfrm>
            <a:off x="914400" y="503280"/>
            <a:ext cx="7313400" cy="8679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221" name="PlaceHolder 2"/>
          <p:cNvSpPr>
            <a:spLocks noGrp="1"/>
          </p:cNvSpPr>
          <p:nvPr>
            <p:ph type="subTitle"/>
          </p:nvPr>
        </p:nvSpPr>
        <p:spPr>
          <a:xfrm>
            <a:off x="914400" y="1735200"/>
            <a:ext cx="7313400" cy="40557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s-ES" sz="3200" spc="-1" strike="noStrike">
              <a:latin typeface="Arial"/>
            </a:endParaRPr>
          </a:p>
        </p:txBody>
      </p:sp>
    </p:spTree>
  </p:cSld>
</p:sldLayout>
</file>

<file path=ppt/slideLayouts/slideLayout6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PlaceHolder 1"/>
          <p:cNvSpPr>
            <a:spLocks noGrp="1"/>
          </p:cNvSpPr>
          <p:nvPr>
            <p:ph type="title"/>
          </p:nvPr>
        </p:nvSpPr>
        <p:spPr>
          <a:xfrm>
            <a:off x="914400" y="503280"/>
            <a:ext cx="7313400" cy="8679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223" name="PlaceHolder 2"/>
          <p:cNvSpPr>
            <a:spLocks noGrp="1"/>
          </p:cNvSpPr>
          <p:nvPr>
            <p:ph type="body"/>
          </p:nvPr>
        </p:nvSpPr>
        <p:spPr>
          <a:xfrm>
            <a:off x="914400" y="1735200"/>
            <a:ext cx="7313400" cy="40557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</p:spTree>
  </p:cSld>
</p:sldLayout>
</file>

<file path=ppt/slideLayouts/slideLayout6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PlaceHolder 1"/>
          <p:cNvSpPr>
            <a:spLocks noGrp="1"/>
          </p:cNvSpPr>
          <p:nvPr>
            <p:ph type="title"/>
          </p:nvPr>
        </p:nvSpPr>
        <p:spPr>
          <a:xfrm>
            <a:off x="914400" y="503280"/>
            <a:ext cx="7313400" cy="8679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225" name="PlaceHolder 2"/>
          <p:cNvSpPr>
            <a:spLocks noGrp="1"/>
          </p:cNvSpPr>
          <p:nvPr>
            <p:ph type="body"/>
          </p:nvPr>
        </p:nvSpPr>
        <p:spPr>
          <a:xfrm>
            <a:off x="914400" y="1735200"/>
            <a:ext cx="3568680" cy="40557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226" name="PlaceHolder 3"/>
          <p:cNvSpPr>
            <a:spLocks noGrp="1"/>
          </p:cNvSpPr>
          <p:nvPr>
            <p:ph type="body"/>
          </p:nvPr>
        </p:nvSpPr>
        <p:spPr>
          <a:xfrm>
            <a:off x="4662000" y="1735200"/>
            <a:ext cx="3568680" cy="40557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</p:spTree>
  </p:cSld>
</p:sldLayout>
</file>

<file path=ppt/slideLayouts/slideLayout6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PlaceHolder 1"/>
          <p:cNvSpPr>
            <a:spLocks noGrp="1"/>
          </p:cNvSpPr>
          <p:nvPr>
            <p:ph type="title"/>
          </p:nvPr>
        </p:nvSpPr>
        <p:spPr>
          <a:xfrm>
            <a:off x="914400" y="503280"/>
            <a:ext cx="7313400" cy="8679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latin typeface="Goudy Old Style"/>
            </a:endParaRPr>
          </a:p>
        </p:txBody>
      </p:sp>
    </p:spTree>
  </p:cSld>
</p:sldLayout>
</file>

<file path=ppt/slideLayouts/slideLayout6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PlaceHolder 1"/>
          <p:cNvSpPr>
            <a:spLocks noGrp="1"/>
          </p:cNvSpPr>
          <p:nvPr>
            <p:ph type="subTitle"/>
          </p:nvPr>
        </p:nvSpPr>
        <p:spPr>
          <a:xfrm>
            <a:off x="914400" y="503280"/>
            <a:ext cx="7313400" cy="402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s-ES" sz="3200" spc="-1" strike="noStrike">
              <a:latin typeface="Arial"/>
            </a:endParaRPr>
          </a:p>
        </p:txBody>
      </p:sp>
    </p:spTree>
  </p:cSld>
</p:sldLayout>
</file>

<file path=ppt/slideLayouts/slideLayout6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PlaceHolder 1"/>
          <p:cNvSpPr>
            <a:spLocks noGrp="1"/>
          </p:cNvSpPr>
          <p:nvPr>
            <p:ph type="title"/>
          </p:nvPr>
        </p:nvSpPr>
        <p:spPr>
          <a:xfrm>
            <a:off x="914400" y="503280"/>
            <a:ext cx="7313400" cy="8679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230" name="PlaceHolder 2"/>
          <p:cNvSpPr>
            <a:spLocks noGrp="1"/>
          </p:cNvSpPr>
          <p:nvPr>
            <p:ph type="body"/>
          </p:nvPr>
        </p:nvSpPr>
        <p:spPr>
          <a:xfrm>
            <a:off x="914400" y="1735200"/>
            <a:ext cx="356868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231" name="PlaceHolder 3"/>
          <p:cNvSpPr>
            <a:spLocks noGrp="1"/>
          </p:cNvSpPr>
          <p:nvPr>
            <p:ph type="body"/>
          </p:nvPr>
        </p:nvSpPr>
        <p:spPr>
          <a:xfrm>
            <a:off x="914400" y="3853800"/>
            <a:ext cx="356868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232" name="PlaceHolder 4"/>
          <p:cNvSpPr>
            <a:spLocks noGrp="1"/>
          </p:cNvSpPr>
          <p:nvPr>
            <p:ph type="body"/>
          </p:nvPr>
        </p:nvSpPr>
        <p:spPr>
          <a:xfrm>
            <a:off x="4662000" y="1735200"/>
            <a:ext cx="3568680" cy="40557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</p:spTree>
  </p:cSld>
</p:sldLayout>
</file>

<file path=ppt/slideLayouts/slideLayout6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PlaceHolder 1"/>
          <p:cNvSpPr>
            <a:spLocks noGrp="1"/>
          </p:cNvSpPr>
          <p:nvPr>
            <p:ph type="title"/>
          </p:nvPr>
        </p:nvSpPr>
        <p:spPr>
          <a:xfrm>
            <a:off x="914400" y="503280"/>
            <a:ext cx="7313400" cy="8679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234" name="PlaceHolder 2"/>
          <p:cNvSpPr>
            <a:spLocks noGrp="1"/>
          </p:cNvSpPr>
          <p:nvPr>
            <p:ph type="body"/>
          </p:nvPr>
        </p:nvSpPr>
        <p:spPr>
          <a:xfrm>
            <a:off x="914400" y="1735200"/>
            <a:ext cx="3568680" cy="40557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235" name="PlaceHolder 3"/>
          <p:cNvSpPr>
            <a:spLocks noGrp="1"/>
          </p:cNvSpPr>
          <p:nvPr>
            <p:ph type="body"/>
          </p:nvPr>
        </p:nvSpPr>
        <p:spPr>
          <a:xfrm>
            <a:off x="4662000" y="1735200"/>
            <a:ext cx="356868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236" name="PlaceHolder 4"/>
          <p:cNvSpPr>
            <a:spLocks noGrp="1"/>
          </p:cNvSpPr>
          <p:nvPr>
            <p:ph type="body"/>
          </p:nvPr>
        </p:nvSpPr>
        <p:spPr>
          <a:xfrm>
            <a:off x="4662000" y="3853800"/>
            <a:ext cx="356868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</p:spTree>
  </p:cSld>
</p:sldLayout>
</file>

<file path=ppt/slideLayouts/slideLayout6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PlaceHolder 1"/>
          <p:cNvSpPr>
            <a:spLocks noGrp="1"/>
          </p:cNvSpPr>
          <p:nvPr>
            <p:ph type="title"/>
          </p:nvPr>
        </p:nvSpPr>
        <p:spPr>
          <a:xfrm>
            <a:off x="914400" y="503280"/>
            <a:ext cx="7313400" cy="8679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238" name="PlaceHolder 2"/>
          <p:cNvSpPr>
            <a:spLocks noGrp="1"/>
          </p:cNvSpPr>
          <p:nvPr>
            <p:ph type="body"/>
          </p:nvPr>
        </p:nvSpPr>
        <p:spPr>
          <a:xfrm>
            <a:off x="914400" y="1735200"/>
            <a:ext cx="356868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239" name="PlaceHolder 3"/>
          <p:cNvSpPr>
            <a:spLocks noGrp="1"/>
          </p:cNvSpPr>
          <p:nvPr>
            <p:ph type="body"/>
          </p:nvPr>
        </p:nvSpPr>
        <p:spPr>
          <a:xfrm>
            <a:off x="4662000" y="1735200"/>
            <a:ext cx="356868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240" name="PlaceHolder 4"/>
          <p:cNvSpPr>
            <a:spLocks noGrp="1"/>
          </p:cNvSpPr>
          <p:nvPr>
            <p:ph type="body"/>
          </p:nvPr>
        </p:nvSpPr>
        <p:spPr>
          <a:xfrm>
            <a:off x="914400" y="3853800"/>
            <a:ext cx="731340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</p:spTree>
  </p:cSld>
</p:sldLayout>
</file>

<file path=ppt/slideLayouts/slideLayout7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PlaceHolder 1"/>
          <p:cNvSpPr>
            <a:spLocks noGrp="1"/>
          </p:cNvSpPr>
          <p:nvPr>
            <p:ph type="title"/>
          </p:nvPr>
        </p:nvSpPr>
        <p:spPr>
          <a:xfrm>
            <a:off x="914400" y="503280"/>
            <a:ext cx="7313400" cy="8679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242" name="PlaceHolder 2"/>
          <p:cNvSpPr>
            <a:spLocks noGrp="1"/>
          </p:cNvSpPr>
          <p:nvPr>
            <p:ph type="body"/>
          </p:nvPr>
        </p:nvSpPr>
        <p:spPr>
          <a:xfrm>
            <a:off x="914400" y="1735200"/>
            <a:ext cx="731340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243" name="PlaceHolder 3"/>
          <p:cNvSpPr>
            <a:spLocks noGrp="1"/>
          </p:cNvSpPr>
          <p:nvPr>
            <p:ph type="body"/>
          </p:nvPr>
        </p:nvSpPr>
        <p:spPr>
          <a:xfrm>
            <a:off x="914400" y="3853800"/>
            <a:ext cx="731340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</p:spTree>
  </p:cSld>
</p:sldLayout>
</file>

<file path=ppt/slideLayouts/slideLayout7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PlaceHolder 1"/>
          <p:cNvSpPr>
            <a:spLocks noGrp="1"/>
          </p:cNvSpPr>
          <p:nvPr>
            <p:ph type="title"/>
          </p:nvPr>
        </p:nvSpPr>
        <p:spPr>
          <a:xfrm>
            <a:off x="914400" y="503280"/>
            <a:ext cx="7313400" cy="8679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245" name="PlaceHolder 2"/>
          <p:cNvSpPr>
            <a:spLocks noGrp="1"/>
          </p:cNvSpPr>
          <p:nvPr>
            <p:ph type="body"/>
          </p:nvPr>
        </p:nvSpPr>
        <p:spPr>
          <a:xfrm>
            <a:off x="914400" y="1735200"/>
            <a:ext cx="356868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246" name="PlaceHolder 3"/>
          <p:cNvSpPr>
            <a:spLocks noGrp="1"/>
          </p:cNvSpPr>
          <p:nvPr>
            <p:ph type="body"/>
          </p:nvPr>
        </p:nvSpPr>
        <p:spPr>
          <a:xfrm>
            <a:off x="4662000" y="1735200"/>
            <a:ext cx="356868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247" name="PlaceHolder 4"/>
          <p:cNvSpPr>
            <a:spLocks noGrp="1"/>
          </p:cNvSpPr>
          <p:nvPr>
            <p:ph type="body"/>
          </p:nvPr>
        </p:nvSpPr>
        <p:spPr>
          <a:xfrm>
            <a:off x="4662000" y="3853800"/>
            <a:ext cx="356868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248" name="PlaceHolder 5"/>
          <p:cNvSpPr>
            <a:spLocks noGrp="1"/>
          </p:cNvSpPr>
          <p:nvPr>
            <p:ph type="body"/>
          </p:nvPr>
        </p:nvSpPr>
        <p:spPr>
          <a:xfrm>
            <a:off x="914400" y="3853800"/>
            <a:ext cx="356868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</p:spTree>
  </p:cSld>
</p:sldLayout>
</file>

<file path=ppt/slideLayouts/slideLayout7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PlaceHolder 1"/>
          <p:cNvSpPr>
            <a:spLocks noGrp="1"/>
          </p:cNvSpPr>
          <p:nvPr>
            <p:ph type="title"/>
          </p:nvPr>
        </p:nvSpPr>
        <p:spPr>
          <a:xfrm>
            <a:off x="914400" y="503280"/>
            <a:ext cx="7313400" cy="8679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250" name="PlaceHolder 2"/>
          <p:cNvSpPr>
            <a:spLocks noGrp="1"/>
          </p:cNvSpPr>
          <p:nvPr>
            <p:ph type="body"/>
          </p:nvPr>
        </p:nvSpPr>
        <p:spPr>
          <a:xfrm>
            <a:off x="914400" y="1735200"/>
            <a:ext cx="235476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251" name="PlaceHolder 3"/>
          <p:cNvSpPr>
            <a:spLocks noGrp="1"/>
          </p:cNvSpPr>
          <p:nvPr>
            <p:ph type="body"/>
          </p:nvPr>
        </p:nvSpPr>
        <p:spPr>
          <a:xfrm>
            <a:off x="3387240" y="1735200"/>
            <a:ext cx="235476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252" name="PlaceHolder 4"/>
          <p:cNvSpPr>
            <a:spLocks noGrp="1"/>
          </p:cNvSpPr>
          <p:nvPr>
            <p:ph type="body"/>
          </p:nvPr>
        </p:nvSpPr>
        <p:spPr>
          <a:xfrm>
            <a:off x="5860080" y="1735200"/>
            <a:ext cx="235476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253" name="PlaceHolder 5"/>
          <p:cNvSpPr>
            <a:spLocks noGrp="1"/>
          </p:cNvSpPr>
          <p:nvPr>
            <p:ph type="body"/>
          </p:nvPr>
        </p:nvSpPr>
        <p:spPr>
          <a:xfrm>
            <a:off x="5860080" y="3853800"/>
            <a:ext cx="235476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254" name="PlaceHolder 6"/>
          <p:cNvSpPr>
            <a:spLocks noGrp="1"/>
          </p:cNvSpPr>
          <p:nvPr>
            <p:ph type="body"/>
          </p:nvPr>
        </p:nvSpPr>
        <p:spPr>
          <a:xfrm>
            <a:off x="3387240" y="3853800"/>
            <a:ext cx="235476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255" name="PlaceHolder 7"/>
          <p:cNvSpPr>
            <a:spLocks noGrp="1"/>
          </p:cNvSpPr>
          <p:nvPr>
            <p:ph type="body"/>
          </p:nvPr>
        </p:nvSpPr>
        <p:spPr>
          <a:xfrm>
            <a:off x="914400" y="3853800"/>
            <a:ext cx="235476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</p:spTree>
  </p:cSld>
</p:sldLayout>
</file>

<file path=ppt/slideLayouts/slideLayout7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7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PlaceHolder 1"/>
          <p:cNvSpPr>
            <a:spLocks noGrp="1"/>
          </p:cNvSpPr>
          <p:nvPr>
            <p:ph type="title"/>
          </p:nvPr>
        </p:nvSpPr>
        <p:spPr>
          <a:xfrm>
            <a:off x="914400" y="503280"/>
            <a:ext cx="7313400" cy="8679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264" name="PlaceHolder 2"/>
          <p:cNvSpPr>
            <a:spLocks noGrp="1"/>
          </p:cNvSpPr>
          <p:nvPr>
            <p:ph type="subTitle"/>
          </p:nvPr>
        </p:nvSpPr>
        <p:spPr>
          <a:xfrm>
            <a:off x="914400" y="1735200"/>
            <a:ext cx="7313400" cy="40557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s-ES" sz="3200" spc="-1" strike="noStrike">
              <a:latin typeface="Arial"/>
            </a:endParaRPr>
          </a:p>
        </p:txBody>
      </p:sp>
    </p:spTree>
  </p:cSld>
</p:sldLayout>
</file>

<file path=ppt/slideLayouts/slideLayout7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PlaceHolder 1"/>
          <p:cNvSpPr>
            <a:spLocks noGrp="1"/>
          </p:cNvSpPr>
          <p:nvPr>
            <p:ph type="title"/>
          </p:nvPr>
        </p:nvSpPr>
        <p:spPr>
          <a:xfrm>
            <a:off x="914400" y="503280"/>
            <a:ext cx="7313400" cy="8679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266" name="PlaceHolder 2"/>
          <p:cNvSpPr>
            <a:spLocks noGrp="1"/>
          </p:cNvSpPr>
          <p:nvPr>
            <p:ph type="body"/>
          </p:nvPr>
        </p:nvSpPr>
        <p:spPr>
          <a:xfrm>
            <a:off x="914400" y="1735200"/>
            <a:ext cx="7313400" cy="40557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</p:spTree>
  </p:cSld>
</p:sldLayout>
</file>

<file path=ppt/slideLayouts/slideLayout7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PlaceHolder 1"/>
          <p:cNvSpPr>
            <a:spLocks noGrp="1"/>
          </p:cNvSpPr>
          <p:nvPr>
            <p:ph type="title"/>
          </p:nvPr>
        </p:nvSpPr>
        <p:spPr>
          <a:xfrm>
            <a:off x="914400" y="503280"/>
            <a:ext cx="7313400" cy="8679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268" name="PlaceHolder 2"/>
          <p:cNvSpPr>
            <a:spLocks noGrp="1"/>
          </p:cNvSpPr>
          <p:nvPr>
            <p:ph type="body"/>
          </p:nvPr>
        </p:nvSpPr>
        <p:spPr>
          <a:xfrm>
            <a:off x="914400" y="1735200"/>
            <a:ext cx="3568680" cy="40557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269" name="PlaceHolder 3"/>
          <p:cNvSpPr>
            <a:spLocks noGrp="1"/>
          </p:cNvSpPr>
          <p:nvPr>
            <p:ph type="body"/>
          </p:nvPr>
        </p:nvSpPr>
        <p:spPr>
          <a:xfrm>
            <a:off x="4662000" y="1735200"/>
            <a:ext cx="3568680" cy="40557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</p:spTree>
  </p:cSld>
</p:sldLayout>
</file>

<file path=ppt/slideLayouts/slideLayout7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PlaceHolder 1"/>
          <p:cNvSpPr>
            <a:spLocks noGrp="1"/>
          </p:cNvSpPr>
          <p:nvPr>
            <p:ph type="title"/>
          </p:nvPr>
        </p:nvSpPr>
        <p:spPr>
          <a:xfrm>
            <a:off x="914400" y="503280"/>
            <a:ext cx="7313400" cy="8679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latin typeface="Goudy Old Style"/>
            </a:endParaRPr>
          </a:p>
        </p:txBody>
      </p:sp>
    </p:spTree>
  </p:cSld>
</p:sldLayout>
</file>

<file path=ppt/slideLayouts/slideLayout7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PlaceHolder 1"/>
          <p:cNvSpPr>
            <a:spLocks noGrp="1"/>
          </p:cNvSpPr>
          <p:nvPr>
            <p:ph type="subTitle"/>
          </p:nvPr>
        </p:nvSpPr>
        <p:spPr>
          <a:xfrm>
            <a:off x="914400" y="503280"/>
            <a:ext cx="7313400" cy="402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s-ES" sz="3200" spc="-1" strike="noStrike">
              <a:latin typeface="Arial"/>
            </a:endParaRPr>
          </a:p>
        </p:txBody>
      </p:sp>
    </p:spTree>
  </p:cSld>
</p:sldLayout>
</file>

<file path=ppt/slideLayouts/slideLayout7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PlaceHolder 1"/>
          <p:cNvSpPr>
            <a:spLocks noGrp="1"/>
          </p:cNvSpPr>
          <p:nvPr>
            <p:ph type="title"/>
          </p:nvPr>
        </p:nvSpPr>
        <p:spPr>
          <a:xfrm>
            <a:off x="914400" y="503280"/>
            <a:ext cx="7313400" cy="8679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273" name="PlaceHolder 2"/>
          <p:cNvSpPr>
            <a:spLocks noGrp="1"/>
          </p:cNvSpPr>
          <p:nvPr>
            <p:ph type="body"/>
          </p:nvPr>
        </p:nvSpPr>
        <p:spPr>
          <a:xfrm>
            <a:off x="914400" y="1735200"/>
            <a:ext cx="356868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274" name="PlaceHolder 3"/>
          <p:cNvSpPr>
            <a:spLocks noGrp="1"/>
          </p:cNvSpPr>
          <p:nvPr>
            <p:ph type="body"/>
          </p:nvPr>
        </p:nvSpPr>
        <p:spPr>
          <a:xfrm>
            <a:off x="914400" y="3853800"/>
            <a:ext cx="356868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275" name="PlaceHolder 4"/>
          <p:cNvSpPr>
            <a:spLocks noGrp="1"/>
          </p:cNvSpPr>
          <p:nvPr>
            <p:ph type="body"/>
          </p:nvPr>
        </p:nvSpPr>
        <p:spPr>
          <a:xfrm>
            <a:off x="4662000" y="1735200"/>
            <a:ext cx="3568680" cy="40557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</p:spTree>
  </p:cSld>
</p:sldLayout>
</file>

<file path=ppt/slideLayouts/slideLayout8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PlaceHolder 1"/>
          <p:cNvSpPr>
            <a:spLocks noGrp="1"/>
          </p:cNvSpPr>
          <p:nvPr>
            <p:ph type="title"/>
          </p:nvPr>
        </p:nvSpPr>
        <p:spPr>
          <a:xfrm>
            <a:off x="914400" y="503280"/>
            <a:ext cx="7313400" cy="8679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277" name="PlaceHolder 2"/>
          <p:cNvSpPr>
            <a:spLocks noGrp="1"/>
          </p:cNvSpPr>
          <p:nvPr>
            <p:ph type="body"/>
          </p:nvPr>
        </p:nvSpPr>
        <p:spPr>
          <a:xfrm>
            <a:off x="914400" y="1735200"/>
            <a:ext cx="3568680" cy="40557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278" name="PlaceHolder 3"/>
          <p:cNvSpPr>
            <a:spLocks noGrp="1"/>
          </p:cNvSpPr>
          <p:nvPr>
            <p:ph type="body"/>
          </p:nvPr>
        </p:nvSpPr>
        <p:spPr>
          <a:xfrm>
            <a:off x="4662000" y="1735200"/>
            <a:ext cx="356868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279" name="PlaceHolder 4"/>
          <p:cNvSpPr>
            <a:spLocks noGrp="1"/>
          </p:cNvSpPr>
          <p:nvPr>
            <p:ph type="body"/>
          </p:nvPr>
        </p:nvSpPr>
        <p:spPr>
          <a:xfrm>
            <a:off x="4662000" y="3853800"/>
            <a:ext cx="356868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</p:spTree>
  </p:cSld>
</p:sldLayout>
</file>

<file path=ppt/slideLayouts/slideLayout8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PlaceHolder 1"/>
          <p:cNvSpPr>
            <a:spLocks noGrp="1"/>
          </p:cNvSpPr>
          <p:nvPr>
            <p:ph type="title"/>
          </p:nvPr>
        </p:nvSpPr>
        <p:spPr>
          <a:xfrm>
            <a:off x="914400" y="503280"/>
            <a:ext cx="7313400" cy="8679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281" name="PlaceHolder 2"/>
          <p:cNvSpPr>
            <a:spLocks noGrp="1"/>
          </p:cNvSpPr>
          <p:nvPr>
            <p:ph type="body"/>
          </p:nvPr>
        </p:nvSpPr>
        <p:spPr>
          <a:xfrm>
            <a:off x="914400" y="1735200"/>
            <a:ext cx="356868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282" name="PlaceHolder 3"/>
          <p:cNvSpPr>
            <a:spLocks noGrp="1"/>
          </p:cNvSpPr>
          <p:nvPr>
            <p:ph type="body"/>
          </p:nvPr>
        </p:nvSpPr>
        <p:spPr>
          <a:xfrm>
            <a:off x="4662000" y="1735200"/>
            <a:ext cx="356868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283" name="PlaceHolder 4"/>
          <p:cNvSpPr>
            <a:spLocks noGrp="1"/>
          </p:cNvSpPr>
          <p:nvPr>
            <p:ph type="body"/>
          </p:nvPr>
        </p:nvSpPr>
        <p:spPr>
          <a:xfrm>
            <a:off x="914400" y="3853800"/>
            <a:ext cx="731340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</p:spTree>
  </p:cSld>
</p:sldLayout>
</file>

<file path=ppt/slideLayouts/slideLayout8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PlaceHolder 1"/>
          <p:cNvSpPr>
            <a:spLocks noGrp="1"/>
          </p:cNvSpPr>
          <p:nvPr>
            <p:ph type="title"/>
          </p:nvPr>
        </p:nvSpPr>
        <p:spPr>
          <a:xfrm>
            <a:off x="914400" y="503280"/>
            <a:ext cx="7313400" cy="8679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285" name="PlaceHolder 2"/>
          <p:cNvSpPr>
            <a:spLocks noGrp="1"/>
          </p:cNvSpPr>
          <p:nvPr>
            <p:ph type="body"/>
          </p:nvPr>
        </p:nvSpPr>
        <p:spPr>
          <a:xfrm>
            <a:off x="914400" y="1735200"/>
            <a:ext cx="731340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286" name="PlaceHolder 3"/>
          <p:cNvSpPr>
            <a:spLocks noGrp="1"/>
          </p:cNvSpPr>
          <p:nvPr>
            <p:ph type="body"/>
          </p:nvPr>
        </p:nvSpPr>
        <p:spPr>
          <a:xfrm>
            <a:off x="914400" y="3853800"/>
            <a:ext cx="731340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</p:spTree>
  </p:cSld>
</p:sldLayout>
</file>

<file path=ppt/slideLayouts/slideLayout8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PlaceHolder 1"/>
          <p:cNvSpPr>
            <a:spLocks noGrp="1"/>
          </p:cNvSpPr>
          <p:nvPr>
            <p:ph type="title"/>
          </p:nvPr>
        </p:nvSpPr>
        <p:spPr>
          <a:xfrm>
            <a:off x="914400" y="503280"/>
            <a:ext cx="7313400" cy="8679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288" name="PlaceHolder 2"/>
          <p:cNvSpPr>
            <a:spLocks noGrp="1"/>
          </p:cNvSpPr>
          <p:nvPr>
            <p:ph type="body"/>
          </p:nvPr>
        </p:nvSpPr>
        <p:spPr>
          <a:xfrm>
            <a:off x="914400" y="1735200"/>
            <a:ext cx="356868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289" name="PlaceHolder 3"/>
          <p:cNvSpPr>
            <a:spLocks noGrp="1"/>
          </p:cNvSpPr>
          <p:nvPr>
            <p:ph type="body"/>
          </p:nvPr>
        </p:nvSpPr>
        <p:spPr>
          <a:xfrm>
            <a:off x="4662000" y="1735200"/>
            <a:ext cx="356868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290" name="PlaceHolder 4"/>
          <p:cNvSpPr>
            <a:spLocks noGrp="1"/>
          </p:cNvSpPr>
          <p:nvPr>
            <p:ph type="body"/>
          </p:nvPr>
        </p:nvSpPr>
        <p:spPr>
          <a:xfrm>
            <a:off x="4662000" y="3853800"/>
            <a:ext cx="356868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291" name="PlaceHolder 5"/>
          <p:cNvSpPr>
            <a:spLocks noGrp="1"/>
          </p:cNvSpPr>
          <p:nvPr>
            <p:ph type="body"/>
          </p:nvPr>
        </p:nvSpPr>
        <p:spPr>
          <a:xfrm>
            <a:off x="914400" y="3853800"/>
            <a:ext cx="356868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</p:spTree>
  </p:cSld>
</p:sldLayout>
</file>

<file path=ppt/slideLayouts/slideLayout8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PlaceHolder 1"/>
          <p:cNvSpPr>
            <a:spLocks noGrp="1"/>
          </p:cNvSpPr>
          <p:nvPr>
            <p:ph type="title"/>
          </p:nvPr>
        </p:nvSpPr>
        <p:spPr>
          <a:xfrm>
            <a:off x="914400" y="503280"/>
            <a:ext cx="7313400" cy="8679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293" name="PlaceHolder 2"/>
          <p:cNvSpPr>
            <a:spLocks noGrp="1"/>
          </p:cNvSpPr>
          <p:nvPr>
            <p:ph type="body"/>
          </p:nvPr>
        </p:nvSpPr>
        <p:spPr>
          <a:xfrm>
            <a:off x="914400" y="1735200"/>
            <a:ext cx="235476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294" name="PlaceHolder 3"/>
          <p:cNvSpPr>
            <a:spLocks noGrp="1"/>
          </p:cNvSpPr>
          <p:nvPr>
            <p:ph type="body"/>
          </p:nvPr>
        </p:nvSpPr>
        <p:spPr>
          <a:xfrm>
            <a:off x="3387240" y="1735200"/>
            <a:ext cx="235476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295" name="PlaceHolder 4"/>
          <p:cNvSpPr>
            <a:spLocks noGrp="1"/>
          </p:cNvSpPr>
          <p:nvPr>
            <p:ph type="body"/>
          </p:nvPr>
        </p:nvSpPr>
        <p:spPr>
          <a:xfrm>
            <a:off x="5860080" y="1735200"/>
            <a:ext cx="235476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296" name="PlaceHolder 5"/>
          <p:cNvSpPr>
            <a:spLocks noGrp="1"/>
          </p:cNvSpPr>
          <p:nvPr>
            <p:ph type="body"/>
          </p:nvPr>
        </p:nvSpPr>
        <p:spPr>
          <a:xfrm>
            <a:off x="5860080" y="3853800"/>
            <a:ext cx="235476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297" name="PlaceHolder 6"/>
          <p:cNvSpPr>
            <a:spLocks noGrp="1"/>
          </p:cNvSpPr>
          <p:nvPr>
            <p:ph type="body"/>
          </p:nvPr>
        </p:nvSpPr>
        <p:spPr>
          <a:xfrm>
            <a:off x="3387240" y="3853800"/>
            <a:ext cx="235476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298" name="PlaceHolder 7"/>
          <p:cNvSpPr>
            <a:spLocks noGrp="1"/>
          </p:cNvSpPr>
          <p:nvPr>
            <p:ph type="body"/>
          </p:nvPr>
        </p:nvSpPr>
        <p:spPr>
          <a:xfrm>
            <a:off x="914400" y="3853800"/>
            <a:ext cx="235476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</p:spTree>
  </p:cSld>
</p:sldLayout>
</file>

<file path=ppt/slideLayouts/slideLayout8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8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PlaceHolder 1"/>
          <p:cNvSpPr>
            <a:spLocks noGrp="1"/>
          </p:cNvSpPr>
          <p:nvPr>
            <p:ph type="title"/>
          </p:nvPr>
        </p:nvSpPr>
        <p:spPr>
          <a:xfrm>
            <a:off x="914400" y="503280"/>
            <a:ext cx="7313400" cy="8679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306" name="PlaceHolder 2"/>
          <p:cNvSpPr>
            <a:spLocks noGrp="1"/>
          </p:cNvSpPr>
          <p:nvPr>
            <p:ph type="subTitle"/>
          </p:nvPr>
        </p:nvSpPr>
        <p:spPr>
          <a:xfrm>
            <a:off x="914400" y="1735200"/>
            <a:ext cx="7313400" cy="40557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s-ES" sz="3200" spc="-1" strike="noStrike">
              <a:latin typeface="Arial"/>
            </a:endParaRPr>
          </a:p>
        </p:txBody>
      </p:sp>
    </p:spTree>
  </p:cSld>
</p:sldLayout>
</file>

<file path=ppt/slideLayouts/slideLayout8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PlaceHolder 1"/>
          <p:cNvSpPr>
            <a:spLocks noGrp="1"/>
          </p:cNvSpPr>
          <p:nvPr>
            <p:ph type="title"/>
          </p:nvPr>
        </p:nvSpPr>
        <p:spPr>
          <a:xfrm>
            <a:off x="914400" y="503280"/>
            <a:ext cx="7313400" cy="8679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308" name="PlaceHolder 2"/>
          <p:cNvSpPr>
            <a:spLocks noGrp="1"/>
          </p:cNvSpPr>
          <p:nvPr>
            <p:ph type="body"/>
          </p:nvPr>
        </p:nvSpPr>
        <p:spPr>
          <a:xfrm>
            <a:off x="914400" y="1735200"/>
            <a:ext cx="7313400" cy="40557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</p:spTree>
  </p:cSld>
</p:sldLayout>
</file>

<file path=ppt/slideLayouts/slideLayout8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PlaceHolder 1"/>
          <p:cNvSpPr>
            <a:spLocks noGrp="1"/>
          </p:cNvSpPr>
          <p:nvPr>
            <p:ph type="title"/>
          </p:nvPr>
        </p:nvSpPr>
        <p:spPr>
          <a:xfrm>
            <a:off x="914400" y="503280"/>
            <a:ext cx="7313400" cy="8679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310" name="PlaceHolder 2"/>
          <p:cNvSpPr>
            <a:spLocks noGrp="1"/>
          </p:cNvSpPr>
          <p:nvPr>
            <p:ph type="body"/>
          </p:nvPr>
        </p:nvSpPr>
        <p:spPr>
          <a:xfrm>
            <a:off x="914400" y="1735200"/>
            <a:ext cx="3568680" cy="40557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311" name="PlaceHolder 3"/>
          <p:cNvSpPr>
            <a:spLocks noGrp="1"/>
          </p:cNvSpPr>
          <p:nvPr>
            <p:ph type="body"/>
          </p:nvPr>
        </p:nvSpPr>
        <p:spPr>
          <a:xfrm>
            <a:off x="4662000" y="1735200"/>
            <a:ext cx="3568680" cy="40557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</p:spTree>
  </p:cSld>
</p:sldLayout>
</file>

<file path=ppt/slideLayouts/slideLayout8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PlaceHolder 1"/>
          <p:cNvSpPr>
            <a:spLocks noGrp="1"/>
          </p:cNvSpPr>
          <p:nvPr>
            <p:ph type="title"/>
          </p:nvPr>
        </p:nvSpPr>
        <p:spPr>
          <a:xfrm>
            <a:off x="914400" y="503280"/>
            <a:ext cx="7313400" cy="8679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latin typeface="Goudy Old Style"/>
            </a:endParaRPr>
          </a:p>
        </p:txBody>
      </p:sp>
    </p:spTree>
  </p:cSld>
</p:sldLayout>
</file>

<file path=ppt/slideLayouts/slideLayout9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PlaceHolder 1"/>
          <p:cNvSpPr>
            <a:spLocks noGrp="1"/>
          </p:cNvSpPr>
          <p:nvPr>
            <p:ph type="subTitle"/>
          </p:nvPr>
        </p:nvSpPr>
        <p:spPr>
          <a:xfrm>
            <a:off x="914400" y="503280"/>
            <a:ext cx="7313400" cy="402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s-ES" sz="3200" spc="-1" strike="noStrike">
              <a:latin typeface="Arial"/>
            </a:endParaRPr>
          </a:p>
        </p:txBody>
      </p:sp>
    </p:spTree>
  </p:cSld>
</p:sldLayout>
</file>

<file path=ppt/slideLayouts/slideLayout9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PlaceHolder 1"/>
          <p:cNvSpPr>
            <a:spLocks noGrp="1"/>
          </p:cNvSpPr>
          <p:nvPr>
            <p:ph type="title"/>
          </p:nvPr>
        </p:nvSpPr>
        <p:spPr>
          <a:xfrm>
            <a:off x="914400" y="503280"/>
            <a:ext cx="7313400" cy="8679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315" name="PlaceHolder 2"/>
          <p:cNvSpPr>
            <a:spLocks noGrp="1"/>
          </p:cNvSpPr>
          <p:nvPr>
            <p:ph type="body"/>
          </p:nvPr>
        </p:nvSpPr>
        <p:spPr>
          <a:xfrm>
            <a:off x="914400" y="1735200"/>
            <a:ext cx="356868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316" name="PlaceHolder 3"/>
          <p:cNvSpPr>
            <a:spLocks noGrp="1"/>
          </p:cNvSpPr>
          <p:nvPr>
            <p:ph type="body"/>
          </p:nvPr>
        </p:nvSpPr>
        <p:spPr>
          <a:xfrm>
            <a:off x="914400" y="3853800"/>
            <a:ext cx="356868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317" name="PlaceHolder 4"/>
          <p:cNvSpPr>
            <a:spLocks noGrp="1"/>
          </p:cNvSpPr>
          <p:nvPr>
            <p:ph type="body"/>
          </p:nvPr>
        </p:nvSpPr>
        <p:spPr>
          <a:xfrm>
            <a:off x="4662000" y="1735200"/>
            <a:ext cx="3568680" cy="40557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</p:spTree>
  </p:cSld>
</p:sldLayout>
</file>

<file path=ppt/slideLayouts/slideLayout9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PlaceHolder 1"/>
          <p:cNvSpPr>
            <a:spLocks noGrp="1"/>
          </p:cNvSpPr>
          <p:nvPr>
            <p:ph type="title"/>
          </p:nvPr>
        </p:nvSpPr>
        <p:spPr>
          <a:xfrm>
            <a:off x="914400" y="503280"/>
            <a:ext cx="7313400" cy="8679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319" name="PlaceHolder 2"/>
          <p:cNvSpPr>
            <a:spLocks noGrp="1"/>
          </p:cNvSpPr>
          <p:nvPr>
            <p:ph type="body"/>
          </p:nvPr>
        </p:nvSpPr>
        <p:spPr>
          <a:xfrm>
            <a:off x="914400" y="1735200"/>
            <a:ext cx="3568680" cy="40557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320" name="PlaceHolder 3"/>
          <p:cNvSpPr>
            <a:spLocks noGrp="1"/>
          </p:cNvSpPr>
          <p:nvPr>
            <p:ph type="body"/>
          </p:nvPr>
        </p:nvSpPr>
        <p:spPr>
          <a:xfrm>
            <a:off x="4662000" y="1735200"/>
            <a:ext cx="356868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321" name="PlaceHolder 4"/>
          <p:cNvSpPr>
            <a:spLocks noGrp="1"/>
          </p:cNvSpPr>
          <p:nvPr>
            <p:ph type="body"/>
          </p:nvPr>
        </p:nvSpPr>
        <p:spPr>
          <a:xfrm>
            <a:off x="4662000" y="3853800"/>
            <a:ext cx="356868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</p:spTree>
  </p:cSld>
</p:sldLayout>
</file>

<file path=ppt/slideLayouts/slideLayout9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PlaceHolder 1"/>
          <p:cNvSpPr>
            <a:spLocks noGrp="1"/>
          </p:cNvSpPr>
          <p:nvPr>
            <p:ph type="title"/>
          </p:nvPr>
        </p:nvSpPr>
        <p:spPr>
          <a:xfrm>
            <a:off x="914400" y="503280"/>
            <a:ext cx="7313400" cy="8679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323" name="PlaceHolder 2"/>
          <p:cNvSpPr>
            <a:spLocks noGrp="1"/>
          </p:cNvSpPr>
          <p:nvPr>
            <p:ph type="body"/>
          </p:nvPr>
        </p:nvSpPr>
        <p:spPr>
          <a:xfrm>
            <a:off x="914400" y="1735200"/>
            <a:ext cx="356868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324" name="PlaceHolder 3"/>
          <p:cNvSpPr>
            <a:spLocks noGrp="1"/>
          </p:cNvSpPr>
          <p:nvPr>
            <p:ph type="body"/>
          </p:nvPr>
        </p:nvSpPr>
        <p:spPr>
          <a:xfrm>
            <a:off x="4662000" y="1735200"/>
            <a:ext cx="356868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325" name="PlaceHolder 4"/>
          <p:cNvSpPr>
            <a:spLocks noGrp="1"/>
          </p:cNvSpPr>
          <p:nvPr>
            <p:ph type="body"/>
          </p:nvPr>
        </p:nvSpPr>
        <p:spPr>
          <a:xfrm>
            <a:off x="914400" y="3853800"/>
            <a:ext cx="731340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</p:spTree>
  </p:cSld>
</p:sldLayout>
</file>

<file path=ppt/slideLayouts/slideLayout9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PlaceHolder 1"/>
          <p:cNvSpPr>
            <a:spLocks noGrp="1"/>
          </p:cNvSpPr>
          <p:nvPr>
            <p:ph type="title"/>
          </p:nvPr>
        </p:nvSpPr>
        <p:spPr>
          <a:xfrm>
            <a:off x="914400" y="503280"/>
            <a:ext cx="7313400" cy="8679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327" name="PlaceHolder 2"/>
          <p:cNvSpPr>
            <a:spLocks noGrp="1"/>
          </p:cNvSpPr>
          <p:nvPr>
            <p:ph type="body"/>
          </p:nvPr>
        </p:nvSpPr>
        <p:spPr>
          <a:xfrm>
            <a:off x="914400" y="1735200"/>
            <a:ext cx="731340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328" name="PlaceHolder 3"/>
          <p:cNvSpPr>
            <a:spLocks noGrp="1"/>
          </p:cNvSpPr>
          <p:nvPr>
            <p:ph type="body"/>
          </p:nvPr>
        </p:nvSpPr>
        <p:spPr>
          <a:xfrm>
            <a:off x="914400" y="3853800"/>
            <a:ext cx="731340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</p:spTree>
  </p:cSld>
</p:sldLayout>
</file>

<file path=ppt/slideLayouts/slideLayout9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PlaceHolder 1"/>
          <p:cNvSpPr>
            <a:spLocks noGrp="1"/>
          </p:cNvSpPr>
          <p:nvPr>
            <p:ph type="title"/>
          </p:nvPr>
        </p:nvSpPr>
        <p:spPr>
          <a:xfrm>
            <a:off x="914400" y="503280"/>
            <a:ext cx="7313400" cy="8679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330" name="PlaceHolder 2"/>
          <p:cNvSpPr>
            <a:spLocks noGrp="1"/>
          </p:cNvSpPr>
          <p:nvPr>
            <p:ph type="body"/>
          </p:nvPr>
        </p:nvSpPr>
        <p:spPr>
          <a:xfrm>
            <a:off x="914400" y="1735200"/>
            <a:ext cx="356868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331" name="PlaceHolder 3"/>
          <p:cNvSpPr>
            <a:spLocks noGrp="1"/>
          </p:cNvSpPr>
          <p:nvPr>
            <p:ph type="body"/>
          </p:nvPr>
        </p:nvSpPr>
        <p:spPr>
          <a:xfrm>
            <a:off x="4662000" y="1735200"/>
            <a:ext cx="356868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332" name="PlaceHolder 4"/>
          <p:cNvSpPr>
            <a:spLocks noGrp="1"/>
          </p:cNvSpPr>
          <p:nvPr>
            <p:ph type="body"/>
          </p:nvPr>
        </p:nvSpPr>
        <p:spPr>
          <a:xfrm>
            <a:off x="4662000" y="3853800"/>
            <a:ext cx="356868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333" name="PlaceHolder 5"/>
          <p:cNvSpPr>
            <a:spLocks noGrp="1"/>
          </p:cNvSpPr>
          <p:nvPr>
            <p:ph type="body"/>
          </p:nvPr>
        </p:nvSpPr>
        <p:spPr>
          <a:xfrm>
            <a:off x="914400" y="3853800"/>
            <a:ext cx="356868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</p:spTree>
  </p:cSld>
</p:sldLayout>
</file>

<file path=ppt/slideLayouts/slideLayout9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PlaceHolder 1"/>
          <p:cNvSpPr>
            <a:spLocks noGrp="1"/>
          </p:cNvSpPr>
          <p:nvPr>
            <p:ph type="title"/>
          </p:nvPr>
        </p:nvSpPr>
        <p:spPr>
          <a:xfrm>
            <a:off x="914400" y="503280"/>
            <a:ext cx="7313400" cy="8679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335" name="PlaceHolder 2"/>
          <p:cNvSpPr>
            <a:spLocks noGrp="1"/>
          </p:cNvSpPr>
          <p:nvPr>
            <p:ph type="body"/>
          </p:nvPr>
        </p:nvSpPr>
        <p:spPr>
          <a:xfrm>
            <a:off x="914400" y="1735200"/>
            <a:ext cx="235476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336" name="PlaceHolder 3"/>
          <p:cNvSpPr>
            <a:spLocks noGrp="1"/>
          </p:cNvSpPr>
          <p:nvPr>
            <p:ph type="body"/>
          </p:nvPr>
        </p:nvSpPr>
        <p:spPr>
          <a:xfrm>
            <a:off x="3387240" y="1735200"/>
            <a:ext cx="235476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337" name="PlaceHolder 4"/>
          <p:cNvSpPr>
            <a:spLocks noGrp="1"/>
          </p:cNvSpPr>
          <p:nvPr>
            <p:ph type="body"/>
          </p:nvPr>
        </p:nvSpPr>
        <p:spPr>
          <a:xfrm>
            <a:off x="5860080" y="1735200"/>
            <a:ext cx="235476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338" name="PlaceHolder 5"/>
          <p:cNvSpPr>
            <a:spLocks noGrp="1"/>
          </p:cNvSpPr>
          <p:nvPr>
            <p:ph type="body"/>
          </p:nvPr>
        </p:nvSpPr>
        <p:spPr>
          <a:xfrm>
            <a:off x="5860080" y="3853800"/>
            <a:ext cx="235476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339" name="PlaceHolder 6"/>
          <p:cNvSpPr>
            <a:spLocks noGrp="1"/>
          </p:cNvSpPr>
          <p:nvPr>
            <p:ph type="body"/>
          </p:nvPr>
        </p:nvSpPr>
        <p:spPr>
          <a:xfrm>
            <a:off x="3387240" y="3853800"/>
            <a:ext cx="235476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340" name="PlaceHolder 7"/>
          <p:cNvSpPr>
            <a:spLocks noGrp="1"/>
          </p:cNvSpPr>
          <p:nvPr>
            <p:ph type="body"/>
          </p:nvPr>
        </p:nvSpPr>
        <p:spPr>
          <a:xfrm>
            <a:off x="914400" y="3853800"/>
            <a:ext cx="235476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</p:spTree>
  </p:cSld>
</p:sldLayout>
</file>

<file path=ppt/slideLayouts/slideLayout9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9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PlaceHolder 1"/>
          <p:cNvSpPr>
            <a:spLocks noGrp="1"/>
          </p:cNvSpPr>
          <p:nvPr>
            <p:ph type="title"/>
          </p:nvPr>
        </p:nvSpPr>
        <p:spPr>
          <a:xfrm>
            <a:off x="914400" y="503280"/>
            <a:ext cx="7313400" cy="8679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348" name="PlaceHolder 2"/>
          <p:cNvSpPr>
            <a:spLocks noGrp="1"/>
          </p:cNvSpPr>
          <p:nvPr>
            <p:ph type="subTitle"/>
          </p:nvPr>
        </p:nvSpPr>
        <p:spPr>
          <a:xfrm>
            <a:off x="914400" y="1735200"/>
            <a:ext cx="7313400" cy="40557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s-ES" sz="3200" spc="-1" strike="noStrike">
              <a:latin typeface="Arial"/>
            </a:endParaRPr>
          </a:p>
        </p:txBody>
      </p:sp>
    </p:spTree>
  </p:cSld>
</p:sldLayout>
</file>

<file path=ppt/slideLayouts/slideLayout9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PlaceHolder 1"/>
          <p:cNvSpPr>
            <a:spLocks noGrp="1"/>
          </p:cNvSpPr>
          <p:nvPr>
            <p:ph type="title"/>
          </p:nvPr>
        </p:nvSpPr>
        <p:spPr>
          <a:xfrm>
            <a:off x="914400" y="503280"/>
            <a:ext cx="7313400" cy="8679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350" name="PlaceHolder 2"/>
          <p:cNvSpPr>
            <a:spLocks noGrp="1"/>
          </p:cNvSpPr>
          <p:nvPr>
            <p:ph type="body"/>
          </p:nvPr>
        </p:nvSpPr>
        <p:spPr>
          <a:xfrm>
            <a:off x="914400" y="1735200"/>
            <a:ext cx="7313400" cy="40557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</p:spTree>
  </p:cSld>
</p:sldLayout>
</file>

<file path=ppt/slideLayouts/slideLayout10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PlaceHolder 1"/>
          <p:cNvSpPr>
            <a:spLocks noGrp="1"/>
          </p:cNvSpPr>
          <p:nvPr>
            <p:ph type="title"/>
          </p:nvPr>
        </p:nvSpPr>
        <p:spPr>
          <a:xfrm>
            <a:off x="914400" y="503280"/>
            <a:ext cx="7313400" cy="8679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352" name="PlaceHolder 2"/>
          <p:cNvSpPr>
            <a:spLocks noGrp="1"/>
          </p:cNvSpPr>
          <p:nvPr>
            <p:ph type="body"/>
          </p:nvPr>
        </p:nvSpPr>
        <p:spPr>
          <a:xfrm>
            <a:off x="914400" y="1735200"/>
            <a:ext cx="3568680" cy="40557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353" name="PlaceHolder 3"/>
          <p:cNvSpPr>
            <a:spLocks noGrp="1"/>
          </p:cNvSpPr>
          <p:nvPr>
            <p:ph type="body"/>
          </p:nvPr>
        </p:nvSpPr>
        <p:spPr>
          <a:xfrm>
            <a:off x="4662000" y="1735200"/>
            <a:ext cx="3568680" cy="40557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</p:spTree>
  </p:cSld>
</p:sldLayout>
</file>

<file path=ppt/slideLayouts/slideLayout10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PlaceHolder 1"/>
          <p:cNvSpPr>
            <a:spLocks noGrp="1"/>
          </p:cNvSpPr>
          <p:nvPr>
            <p:ph type="title"/>
          </p:nvPr>
        </p:nvSpPr>
        <p:spPr>
          <a:xfrm>
            <a:off x="914400" y="503280"/>
            <a:ext cx="7313400" cy="8679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latin typeface="Goudy Old Style"/>
            </a:endParaRPr>
          </a:p>
        </p:txBody>
      </p:sp>
    </p:spTree>
  </p:cSld>
</p:sldLayout>
</file>

<file path=ppt/slideLayouts/slideLayout10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PlaceHolder 1"/>
          <p:cNvSpPr>
            <a:spLocks noGrp="1"/>
          </p:cNvSpPr>
          <p:nvPr>
            <p:ph type="subTitle"/>
          </p:nvPr>
        </p:nvSpPr>
        <p:spPr>
          <a:xfrm>
            <a:off x="914400" y="503280"/>
            <a:ext cx="7313400" cy="402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s-ES" sz="3200" spc="-1" strike="noStrike">
              <a:latin typeface="Arial"/>
            </a:endParaRPr>
          </a:p>
        </p:txBody>
      </p:sp>
    </p:spTree>
  </p:cSld>
</p:sldLayout>
</file>

<file path=ppt/slideLayouts/slideLayout10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PlaceHolder 1"/>
          <p:cNvSpPr>
            <a:spLocks noGrp="1"/>
          </p:cNvSpPr>
          <p:nvPr>
            <p:ph type="title"/>
          </p:nvPr>
        </p:nvSpPr>
        <p:spPr>
          <a:xfrm>
            <a:off x="914400" y="503280"/>
            <a:ext cx="7313400" cy="8679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357" name="PlaceHolder 2"/>
          <p:cNvSpPr>
            <a:spLocks noGrp="1"/>
          </p:cNvSpPr>
          <p:nvPr>
            <p:ph type="body"/>
          </p:nvPr>
        </p:nvSpPr>
        <p:spPr>
          <a:xfrm>
            <a:off x="914400" y="1735200"/>
            <a:ext cx="356868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358" name="PlaceHolder 3"/>
          <p:cNvSpPr>
            <a:spLocks noGrp="1"/>
          </p:cNvSpPr>
          <p:nvPr>
            <p:ph type="body"/>
          </p:nvPr>
        </p:nvSpPr>
        <p:spPr>
          <a:xfrm>
            <a:off x="914400" y="3853800"/>
            <a:ext cx="356868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359" name="PlaceHolder 4"/>
          <p:cNvSpPr>
            <a:spLocks noGrp="1"/>
          </p:cNvSpPr>
          <p:nvPr>
            <p:ph type="body"/>
          </p:nvPr>
        </p:nvSpPr>
        <p:spPr>
          <a:xfrm>
            <a:off x="4662000" y="1735200"/>
            <a:ext cx="3568680" cy="40557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</p:spTree>
  </p:cSld>
</p:sldLayout>
</file>

<file path=ppt/slideLayouts/slideLayout10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PlaceHolder 1"/>
          <p:cNvSpPr>
            <a:spLocks noGrp="1"/>
          </p:cNvSpPr>
          <p:nvPr>
            <p:ph type="title"/>
          </p:nvPr>
        </p:nvSpPr>
        <p:spPr>
          <a:xfrm>
            <a:off x="914400" y="503280"/>
            <a:ext cx="7313400" cy="8679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361" name="PlaceHolder 2"/>
          <p:cNvSpPr>
            <a:spLocks noGrp="1"/>
          </p:cNvSpPr>
          <p:nvPr>
            <p:ph type="body"/>
          </p:nvPr>
        </p:nvSpPr>
        <p:spPr>
          <a:xfrm>
            <a:off x="914400" y="1735200"/>
            <a:ext cx="3568680" cy="40557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362" name="PlaceHolder 3"/>
          <p:cNvSpPr>
            <a:spLocks noGrp="1"/>
          </p:cNvSpPr>
          <p:nvPr>
            <p:ph type="body"/>
          </p:nvPr>
        </p:nvSpPr>
        <p:spPr>
          <a:xfrm>
            <a:off x="4662000" y="1735200"/>
            <a:ext cx="356868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363" name="PlaceHolder 4"/>
          <p:cNvSpPr>
            <a:spLocks noGrp="1"/>
          </p:cNvSpPr>
          <p:nvPr>
            <p:ph type="body"/>
          </p:nvPr>
        </p:nvSpPr>
        <p:spPr>
          <a:xfrm>
            <a:off x="4662000" y="3853800"/>
            <a:ext cx="356868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</p:spTree>
  </p:cSld>
</p:sldLayout>
</file>

<file path=ppt/slideLayouts/slideLayout10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PlaceHolder 1"/>
          <p:cNvSpPr>
            <a:spLocks noGrp="1"/>
          </p:cNvSpPr>
          <p:nvPr>
            <p:ph type="title"/>
          </p:nvPr>
        </p:nvSpPr>
        <p:spPr>
          <a:xfrm>
            <a:off x="914400" y="503280"/>
            <a:ext cx="7313400" cy="8679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365" name="PlaceHolder 2"/>
          <p:cNvSpPr>
            <a:spLocks noGrp="1"/>
          </p:cNvSpPr>
          <p:nvPr>
            <p:ph type="body"/>
          </p:nvPr>
        </p:nvSpPr>
        <p:spPr>
          <a:xfrm>
            <a:off x="914400" y="1735200"/>
            <a:ext cx="356868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366" name="PlaceHolder 3"/>
          <p:cNvSpPr>
            <a:spLocks noGrp="1"/>
          </p:cNvSpPr>
          <p:nvPr>
            <p:ph type="body"/>
          </p:nvPr>
        </p:nvSpPr>
        <p:spPr>
          <a:xfrm>
            <a:off x="4662000" y="1735200"/>
            <a:ext cx="356868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367" name="PlaceHolder 4"/>
          <p:cNvSpPr>
            <a:spLocks noGrp="1"/>
          </p:cNvSpPr>
          <p:nvPr>
            <p:ph type="body"/>
          </p:nvPr>
        </p:nvSpPr>
        <p:spPr>
          <a:xfrm>
            <a:off x="914400" y="3853800"/>
            <a:ext cx="731340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</p:spTree>
  </p:cSld>
</p:sldLayout>
</file>

<file path=ppt/slideLayouts/slideLayout10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PlaceHolder 1"/>
          <p:cNvSpPr>
            <a:spLocks noGrp="1"/>
          </p:cNvSpPr>
          <p:nvPr>
            <p:ph type="title"/>
          </p:nvPr>
        </p:nvSpPr>
        <p:spPr>
          <a:xfrm>
            <a:off x="914400" y="503280"/>
            <a:ext cx="7313400" cy="8679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369" name="PlaceHolder 2"/>
          <p:cNvSpPr>
            <a:spLocks noGrp="1"/>
          </p:cNvSpPr>
          <p:nvPr>
            <p:ph type="body"/>
          </p:nvPr>
        </p:nvSpPr>
        <p:spPr>
          <a:xfrm>
            <a:off x="914400" y="1735200"/>
            <a:ext cx="731340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370" name="PlaceHolder 3"/>
          <p:cNvSpPr>
            <a:spLocks noGrp="1"/>
          </p:cNvSpPr>
          <p:nvPr>
            <p:ph type="body"/>
          </p:nvPr>
        </p:nvSpPr>
        <p:spPr>
          <a:xfrm>
            <a:off x="914400" y="3853800"/>
            <a:ext cx="731340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</p:spTree>
  </p:cSld>
</p:sldLayout>
</file>

<file path=ppt/slideLayouts/slideLayout10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PlaceHolder 1"/>
          <p:cNvSpPr>
            <a:spLocks noGrp="1"/>
          </p:cNvSpPr>
          <p:nvPr>
            <p:ph type="title"/>
          </p:nvPr>
        </p:nvSpPr>
        <p:spPr>
          <a:xfrm>
            <a:off x="914400" y="503280"/>
            <a:ext cx="7313400" cy="8679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372" name="PlaceHolder 2"/>
          <p:cNvSpPr>
            <a:spLocks noGrp="1"/>
          </p:cNvSpPr>
          <p:nvPr>
            <p:ph type="body"/>
          </p:nvPr>
        </p:nvSpPr>
        <p:spPr>
          <a:xfrm>
            <a:off x="914400" y="1735200"/>
            <a:ext cx="356868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373" name="PlaceHolder 3"/>
          <p:cNvSpPr>
            <a:spLocks noGrp="1"/>
          </p:cNvSpPr>
          <p:nvPr>
            <p:ph type="body"/>
          </p:nvPr>
        </p:nvSpPr>
        <p:spPr>
          <a:xfrm>
            <a:off x="4662000" y="1735200"/>
            <a:ext cx="356868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374" name="PlaceHolder 4"/>
          <p:cNvSpPr>
            <a:spLocks noGrp="1"/>
          </p:cNvSpPr>
          <p:nvPr>
            <p:ph type="body"/>
          </p:nvPr>
        </p:nvSpPr>
        <p:spPr>
          <a:xfrm>
            <a:off x="4662000" y="3853800"/>
            <a:ext cx="356868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375" name="PlaceHolder 5"/>
          <p:cNvSpPr>
            <a:spLocks noGrp="1"/>
          </p:cNvSpPr>
          <p:nvPr>
            <p:ph type="body"/>
          </p:nvPr>
        </p:nvSpPr>
        <p:spPr>
          <a:xfrm>
            <a:off x="914400" y="3853800"/>
            <a:ext cx="356868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</p:spTree>
  </p:cSld>
</p:sldLayout>
</file>

<file path=ppt/slideLayouts/slideLayout10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PlaceHolder 1"/>
          <p:cNvSpPr>
            <a:spLocks noGrp="1"/>
          </p:cNvSpPr>
          <p:nvPr>
            <p:ph type="title"/>
          </p:nvPr>
        </p:nvSpPr>
        <p:spPr>
          <a:xfrm>
            <a:off x="914400" y="503280"/>
            <a:ext cx="7313400" cy="8679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377" name="PlaceHolder 2"/>
          <p:cNvSpPr>
            <a:spLocks noGrp="1"/>
          </p:cNvSpPr>
          <p:nvPr>
            <p:ph type="body"/>
          </p:nvPr>
        </p:nvSpPr>
        <p:spPr>
          <a:xfrm>
            <a:off x="914400" y="1735200"/>
            <a:ext cx="235476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378" name="PlaceHolder 3"/>
          <p:cNvSpPr>
            <a:spLocks noGrp="1"/>
          </p:cNvSpPr>
          <p:nvPr>
            <p:ph type="body"/>
          </p:nvPr>
        </p:nvSpPr>
        <p:spPr>
          <a:xfrm>
            <a:off x="3387240" y="1735200"/>
            <a:ext cx="235476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379" name="PlaceHolder 4"/>
          <p:cNvSpPr>
            <a:spLocks noGrp="1"/>
          </p:cNvSpPr>
          <p:nvPr>
            <p:ph type="body"/>
          </p:nvPr>
        </p:nvSpPr>
        <p:spPr>
          <a:xfrm>
            <a:off x="5860080" y="1735200"/>
            <a:ext cx="235476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380" name="PlaceHolder 5"/>
          <p:cNvSpPr>
            <a:spLocks noGrp="1"/>
          </p:cNvSpPr>
          <p:nvPr>
            <p:ph type="body"/>
          </p:nvPr>
        </p:nvSpPr>
        <p:spPr>
          <a:xfrm>
            <a:off x="5860080" y="3853800"/>
            <a:ext cx="235476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381" name="PlaceHolder 6"/>
          <p:cNvSpPr>
            <a:spLocks noGrp="1"/>
          </p:cNvSpPr>
          <p:nvPr>
            <p:ph type="body"/>
          </p:nvPr>
        </p:nvSpPr>
        <p:spPr>
          <a:xfrm>
            <a:off x="3387240" y="3853800"/>
            <a:ext cx="235476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382" name="PlaceHolder 7"/>
          <p:cNvSpPr>
            <a:spLocks noGrp="1"/>
          </p:cNvSpPr>
          <p:nvPr>
            <p:ph type="body"/>
          </p:nvPr>
        </p:nvSpPr>
        <p:spPr>
          <a:xfrm>
            <a:off x="914400" y="3853800"/>
            <a:ext cx="235476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</p:spTree>
  </p:cSld>
</p:sldLayout>
</file>

<file path=ppt/slideLayouts/slideLayout10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PlaceHolder 1"/>
          <p:cNvSpPr>
            <a:spLocks noGrp="1"/>
          </p:cNvSpPr>
          <p:nvPr>
            <p:ph type="title"/>
          </p:nvPr>
        </p:nvSpPr>
        <p:spPr>
          <a:xfrm>
            <a:off x="914400" y="503280"/>
            <a:ext cx="7313400" cy="8679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395" name="PlaceHolder 2"/>
          <p:cNvSpPr>
            <a:spLocks noGrp="1"/>
          </p:cNvSpPr>
          <p:nvPr>
            <p:ph type="subTitle"/>
          </p:nvPr>
        </p:nvSpPr>
        <p:spPr>
          <a:xfrm>
            <a:off x="914400" y="1735200"/>
            <a:ext cx="7313400" cy="40557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s-ES" sz="3200" spc="-1" strike="noStrike">
              <a:latin typeface="Arial"/>
            </a:endParaRPr>
          </a:p>
        </p:txBody>
      </p:sp>
    </p:spTree>
  </p:cSld>
</p:sldLayout>
</file>

<file path=ppt/slideLayouts/slideLayout1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PlaceHolder 1"/>
          <p:cNvSpPr>
            <a:spLocks noGrp="1"/>
          </p:cNvSpPr>
          <p:nvPr>
            <p:ph type="title"/>
          </p:nvPr>
        </p:nvSpPr>
        <p:spPr>
          <a:xfrm>
            <a:off x="914400" y="503280"/>
            <a:ext cx="7313400" cy="8679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397" name="PlaceHolder 2"/>
          <p:cNvSpPr>
            <a:spLocks noGrp="1"/>
          </p:cNvSpPr>
          <p:nvPr>
            <p:ph type="body"/>
          </p:nvPr>
        </p:nvSpPr>
        <p:spPr>
          <a:xfrm>
            <a:off x="914400" y="1735200"/>
            <a:ext cx="7313400" cy="40557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</p:spTree>
  </p:cSld>
</p:sldLayout>
</file>

<file path=ppt/slideLayouts/slideLayout1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PlaceHolder 1"/>
          <p:cNvSpPr>
            <a:spLocks noGrp="1"/>
          </p:cNvSpPr>
          <p:nvPr>
            <p:ph type="title"/>
          </p:nvPr>
        </p:nvSpPr>
        <p:spPr>
          <a:xfrm>
            <a:off x="914400" y="503280"/>
            <a:ext cx="7313400" cy="8679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399" name="PlaceHolder 2"/>
          <p:cNvSpPr>
            <a:spLocks noGrp="1"/>
          </p:cNvSpPr>
          <p:nvPr>
            <p:ph type="body"/>
          </p:nvPr>
        </p:nvSpPr>
        <p:spPr>
          <a:xfrm>
            <a:off x="914400" y="1735200"/>
            <a:ext cx="3568680" cy="40557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400" name="PlaceHolder 3"/>
          <p:cNvSpPr>
            <a:spLocks noGrp="1"/>
          </p:cNvSpPr>
          <p:nvPr>
            <p:ph type="body"/>
          </p:nvPr>
        </p:nvSpPr>
        <p:spPr>
          <a:xfrm>
            <a:off x="4662000" y="1735200"/>
            <a:ext cx="3568680" cy="40557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</p:spTree>
  </p:cSld>
</p:sldLayout>
</file>

<file path=ppt/slideLayouts/slideLayout1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PlaceHolder 1"/>
          <p:cNvSpPr>
            <a:spLocks noGrp="1"/>
          </p:cNvSpPr>
          <p:nvPr>
            <p:ph type="title"/>
          </p:nvPr>
        </p:nvSpPr>
        <p:spPr>
          <a:xfrm>
            <a:off x="914400" y="503280"/>
            <a:ext cx="7313400" cy="8679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latin typeface="Goudy Old Style"/>
            </a:endParaRPr>
          </a:p>
        </p:txBody>
      </p:sp>
    </p:spTree>
  </p:cSld>
</p:sldLayout>
</file>

<file path=ppt/slideLayouts/slideLayout1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PlaceHolder 1"/>
          <p:cNvSpPr>
            <a:spLocks noGrp="1"/>
          </p:cNvSpPr>
          <p:nvPr>
            <p:ph type="subTitle"/>
          </p:nvPr>
        </p:nvSpPr>
        <p:spPr>
          <a:xfrm>
            <a:off x="914400" y="503280"/>
            <a:ext cx="7313400" cy="402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s-ES" sz="3200" spc="-1" strike="noStrike">
              <a:latin typeface="Arial"/>
            </a:endParaRPr>
          </a:p>
        </p:txBody>
      </p:sp>
    </p:spTree>
  </p:cSld>
</p:sldLayout>
</file>

<file path=ppt/slideLayouts/slideLayout1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PlaceHolder 1"/>
          <p:cNvSpPr>
            <a:spLocks noGrp="1"/>
          </p:cNvSpPr>
          <p:nvPr>
            <p:ph type="title"/>
          </p:nvPr>
        </p:nvSpPr>
        <p:spPr>
          <a:xfrm>
            <a:off x="914400" y="503280"/>
            <a:ext cx="7313400" cy="8679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404" name="PlaceHolder 2"/>
          <p:cNvSpPr>
            <a:spLocks noGrp="1"/>
          </p:cNvSpPr>
          <p:nvPr>
            <p:ph type="body"/>
          </p:nvPr>
        </p:nvSpPr>
        <p:spPr>
          <a:xfrm>
            <a:off x="914400" y="1735200"/>
            <a:ext cx="356868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405" name="PlaceHolder 3"/>
          <p:cNvSpPr>
            <a:spLocks noGrp="1"/>
          </p:cNvSpPr>
          <p:nvPr>
            <p:ph type="body"/>
          </p:nvPr>
        </p:nvSpPr>
        <p:spPr>
          <a:xfrm>
            <a:off x="914400" y="3853800"/>
            <a:ext cx="356868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406" name="PlaceHolder 4"/>
          <p:cNvSpPr>
            <a:spLocks noGrp="1"/>
          </p:cNvSpPr>
          <p:nvPr>
            <p:ph type="body"/>
          </p:nvPr>
        </p:nvSpPr>
        <p:spPr>
          <a:xfrm>
            <a:off x="4662000" y="1735200"/>
            <a:ext cx="3568680" cy="40557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</p:spTree>
  </p:cSld>
</p:sldLayout>
</file>

<file path=ppt/slideLayouts/slideLayout1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PlaceHolder 1"/>
          <p:cNvSpPr>
            <a:spLocks noGrp="1"/>
          </p:cNvSpPr>
          <p:nvPr>
            <p:ph type="title"/>
          </p:nvPr>
        </p:nvSpPr>
        <p:spPr>
          <a:xfrm>
            <a:off x="914400" y="503280"/>
            <a:ext cx="7313400" cy="8679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408" name="PlaceHolder 2"/>
          <p:cNvSpPr>
            <a:spLocks noGrp="1"/>
          </p:cNvSpPr>
          <p:nvPr>
            <p:ph type="body"/>
          </p:nvPr>
        </p:nvSpPr>
        <p:spPr>
          <a:xfrm>
            <a:off x="914400" y="1735200"/>
            <a:ext cx="3568680" cy="40557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409" name="PlaceHolder 3"/>
          <p:cNvSpPr>
            <a:spLocks noGrp="1"/>
          </p:cNvSpPr>
          <p:nvPr>
            <p:ph type="body"/>
          </p:nvPr>
        </p:nvSpPr>
        <p:spPr>
          <a:xfrm>
            <a:off x="4662000" y="1735200"/>
            <a:ext cx="356868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410" name="PlaceHolder 4"/>
          <p:cNvSpPr>
            <a:spLocks noGrp="1"/>
          </p:cNvSpPr>
          <p:nvPr>
            <p:ph type="body"/>
          </p:nvPr>
        </p:nvSpPr>
        <p:spPr>
          <a:xfrm>
            <a:off x="4662000" y="3853800"/>
            <a:ext cx="356868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</p:spTree>
  </p:cSld>
</p:sldLayout>
</file>

<file path=ppt/slideLayouts/slideLayout1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PlaceHolder 1"/>
          <p:cNvSpPr>
            <a:spLocks noGrp="1"/>
          </p:cNvSpPr>
          <p:nvPr>
            <p:ph type="title"/>
          </p:nvPr>
        </p:nvSpPr>
        <p:spPr>
          <a:xfrm>
            <a:off x="914400" y="503280"/>
            <a:ext cx="7313400" cy="8679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412" name="PlaceHolder 2"/>
          <p:cNvSpPr>
            <a:spLocks noGrp="1"/>
          </p:cNvSpPr>
          <p:nvPr>
            <p:ph type="body"/>
          </p:nvPr>
        </p:nvSpPr>
        <p:spPr>
          <a:xfrm>
            <a:off x="914400" y="1735200"/>
            <a:ext cx="356868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413" name="PlaceHolder 3"/>
          <p:cNvSpPr>
            <a:spLocks noGrp="1"/>
          </p:cNvSpPr>
          <p:nvPr>
            <p:ph type="body"/>
          </p:nvPr>
        </p:nvSpPr>
        <p:spPr>
          <a:xfrm>
            <a:off x="4662000" y="1735200"/>
            <a:ext cx="356868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414" name="PlaceHolder 4"/>
          <p:cNvSpPr>
            <a:spLocks noGrp="1"/>
          </p:cNvSpPr>
          <p:nvPr>
            <p:ph type="body"/>
          </p:nvPr>
        </p:nvSpPr>
        <p:spPr>
          <a:xfrm>
            <a:off x="914400" y="3853800"/>
            <a:ext cx="731340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</p:spTree>
  </p:cSld>
</p:sldLayout>
</file>

<file path=ppt/slideLayouts/slideLayout1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PlaceHolder 1"/>
          <p:cNvSpPr>
            <a:spLocks noGrp="1"/>
          </p:cNvSpPr>
          <p:nvPr>
            <p:ph type="title"/>
          </p:nvPr>
        </p:nvSpPr>
        <p:spPr>
          <a:xfrm>
            <a:off x="914400" y="503280"/>
            <a:ext cx="7313400" cy="8679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416" name="PlaceHolder 2"/>
          <p:cNvSpPr>
            <a:spLocks noGrp="1"/>
          </p:cNvSpPr>
          <p:nvPr>
            <p:ph type="body"/>
          </p:nvPr>
        </p:nvSpPr>
        <p:spPr>
          <a:xfrm>
            <a:off x="914400" y="1735200"/>
            <a:ext cx="731340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417" name="PlaceHolder 3"/>
          <p:cNvSpPr>
            <a:spLocks noGrp="1"/>
          </p:cNvSpPr>
          <p:nvPr>
            <p:ph type="body"/>
          </p:nvPr>
        </p:nvSpPr>
        <p:spPr>
          <a:xfrm>
            <a:off x="914400" y="3853800"/>
            <a:ext cx="731340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</p:spTree>
  </p:cSld>
</p:sldLayout>
</file>

<file path=ppt/slideLayouts/slideLayout1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PlaceHolder 1"/>
          <p:cNvSpPr>
            <a:spLocks noGrp="1"/>
          </p:cNvSpPr>
          <p:nvPr>
            <p:ph type="title"/>
          </p:nvPr>
        </p:nvSpPr>
        <p:spPr>
          <a:xfrm>
            <a:off x="914400" y="503280"/>
            <a:ext cx="7313400" cy="8679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419" name="PlaceHolder 2"/>
          <p:cNvSpPr>
            <a:spLocks noGrp="1"/>
          </p:cNvSpPr>
          <p:nvPr>
            <p:ph type="body"/>
          </p:nvPr>
        </p:nvSpPr>
        <p:spPr>
          <a:xfrm>
            <a:off x="914400" y="1735200"/>
            <a:ext cx="356868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420" name="PlaceHolder 3"/>
          <p:cNvSpPr>
            <a:spLocks noGrp="1"/>
          </p:cNvSpPr>
          <p:nvPr>
            <p:ph type="body"/>
          </p:nvPr>
        </p:nvSpPr>
        <p:spPr>
          <a:xfrm>
            <a:off x="4662000" y="1735200"/>
            <a:ext cx="356868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421" name="PlaceHolder 4"/>
          <p:cNvSpPr>
            <a:spLocks noGrp="1"/>
          </p:cNvSpPr>
          <p:nvPr>
            <p:ph type="body"/>
          </p:nvPr>
        </p:nvSpPr>
        <p:spPr>
          <a:xfrm>
            <a:off x="4662000" y="3853800"/>
            <a:ext cx="356868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422" name="PlaceHolder 5"/>
          <p:cNvSpPr>
            <a:spLocks noGrp="1"/>
          </p:cNvSpPr>
          <p:nvPr>
            <p:ph type="body"/>
          </p:nvPr>
        </p:nvSpPr>
        <p:spPr>
          <a:xfrm>
            <a:off x="914400" y="3853800"/>
            <a:ext cx="356868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</p:spTree>
  </p:cSld>
</p:sldLayout>
</file>

<file path=ppt/slideLayouts/slideLayout1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PlaceHolder 1"/>
          <p:cNvSpPr>
            <a:spLocks noGrp="1"/>
          </p:cNvSpPr>
          <p:nvPr>
            <p:ph type="title"/>
          </p:nvPr>
        </p:nvSpPr>
        <p:spPr>
          <a:xfrm>
            <a:off x="914400" y="503280"/>
            <a:ext cx="7313400" cy="8679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424" name="PlaceHolder 2"/>
          <p:cNvSpPr>
            <a:spLocks noGrp="1"/>
          </p:cNvSpPr>
          <p:nvPr>
            <p:ph type="body"/>
          </p:nvPr>
        </p:nvSpPr>
        <p:spPr>
          <a:xfrm>
            <a:off x="914400" y="1735200"/>
            <a:ext cx="235476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425" name="PlaceHolder 3"/>
          <p:cNvSpPr>
            <a:spLocks noGrp="1"/>
          </p:cNvSpPr>
          <p:nvPr>
            <p:ph type="body"/>
          </p:nvPr>
        </p:nvSpPr>
        <p:spPr>
          <a:xfrm>
            <a:off x="3387240" y="1735200"/>
            <a:ext cx="235476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426" name="PlaceHolder 4"/>
          <p:cNvSpPr>
            <a:spLocks noGrp="1"/>
          </p:cNvSpPr>
          <p:nvPr>
            <p:ph type="body"/>
          </p:nvPr>
        </p:nvSpPr>
        <p:spPr>
          <a:xfrm>
            <a:off x="5860080" y="1735200"/>
            <a:ext cx="235476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427" name="PlaceHolder 5"/>
          <p:cNvSpPr>
            <a:spLocks noGrp="1"/>
          </p:cNvSpPr>
          <p:nvPr>
            <p:ph type="body"/>
          </p:nvPr>
        </p:nvSpPr>
        <p:spPr>
          <a:xfrm>
            <a:off x="5860080" y="3853800"/>
            <a:ext cx="235476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428" name="PlaceHolder 6"/>
          <p:cNvSpPr>
            <a:spLocks noGrp="1"/>
          </p:cNvSpPr>
          <p:nvPr>
            <p:ph type="body"/>
          </p:nvPr>
        </p:nvSpPr>
        <p:spPr>
          <a:xfrm>
            <a:off x="3387240" y="3853800"/>
            <a:ext cx="235476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429" name="PlaceHolder 7"/>
          <p:cNvSpPr>
            <a:spLocks noGrp="1"/>
          </p:cNvSpPr>
          <p:nvPr>
            <p:ph type="body"/>
          </p:nvPr>
        </p:nvSpPr>
        <p:spPr>
          <a:xfrm>
            <a:off x="914400" y="3853800"/>
            <a:ext cx="2354760" cy="1934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2.jpe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18.xml"/><Relationship Id="rId14" Type="http://schemas.openxmlformats.org/officeDocument/2006/relationships/slideLayout" Target="../slideLayouts/slideLayout19.xml"/><Relationship Id="rId15" Type="http://schemas.openxmlformats.org/officeDocument/2006/relationships/slideLayout" Target="../slideLayouts/slideLayout20.xml"/><Relationship Id="rId16" Type="http://schemas.openxmlformats.org/officeDocument/2006/relationships/slideLayout" Target="../slideLayouts/slideLayout21.xml"/><Relationship Id="rId17" Type="http://schemas.openxmlformats.org/officeDocument/2006/relationships/slideLayout" Target="../slideLayouts/slideLayout22.xml"/><Relationship Id="rId18" Type="http://schemas.openxmlformats.org/officeDocument/2006/relationships/slideLayout" Target="../slideLayouts/slideLayout23.xml"/><Relationship Id="rId19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8.jpeg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6" Type="http://schemas.openxmlformats.org/officeDocument/2006/relationships/image" Target="../media/image12.png"/><Relationship Id="rId7" Type="http://schemas.openxmlformats.org/officeDocument/2006/relationships/image" Target="../media/image13.png"/><Relationship Id="rId8" Type="http://schemas.openxmlformats.org/officeDocument/2006/relationships/image" Target="../media/image14.png"/><Relationship Id="rId9" Type="http://schemas.openxmlformats.org/officeDocument/2006/relationships/image" Target="../media/image15.png"/><Relationship Id="rId10" Type="http://schemas.openxmlformats.org/officeDocument/2006/relationships/image" Target="../media/image16.png"/><Relationship Id="rId11" Type="http://schemas.openxmlformats.org/officeDocument/2006/relationships/image" Target="../media/image17.png"/><Relationship Id="rId12" Type="http://schemas.openxmlformats.org/officeDocument/2006/relationships/image" Target="../media/image18.png"/><Relationship Id="rId13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26.xml"/><Relationship Id="rId15" Type="http://schemas.openxmlformats.org/officeDocument/2006/relationships/slideLayout" Target="../slideLayouts/slideLayout27.xml"/><Relationship Id="rId16" Type="http://schemas.openxmlformats.org/officeDocument/2006/relationships/slideLayout" Target="../slideLayouts/slideLayout28.xml"/><Relationship Id="rId17" Type="http://schemas.openxmlformats.org/officeDocument/2006/relationships/slideLayout" Target="../slideLayouts/slideLayout29.xml"/><Relationship Id="rId18" Type="http://schemas.openxmlformats.org/officeDocument/2006/relationships/slideLayout" Target="../slideLayouts/slideLayout30.xml"/><Relationship Id="rId19" Type="http://schemas.openxmlformats.org/officeDocument/2006/relationships/slideLayout" Target="../slideLayouts/slideLayout31.xml"/><Relationship Id="rId20" Type="http://schemas.openxmlformats.org/officeDocument/2006/relationships/slideLayout" Target="../slideLayouts/slideLayout32.xml"/><Relationship Id="rId21" Type="http://schemas.openxmlformats.org/officeDocument/2006/relationships/slideLayout" Target="../slideLayouts/slideLayout33.xml"/><Relationship Id="rId22" Type="http://schemas.openxmlformats.org/officeDocument/2006/relationships/slideLayout" Target="../slideLayouts/slideLayout34.xml"/><Relationship Id="rId23" Type="http://schemas.openxmlformats.org/officeDocument/2006/relationships/slideLayout" Target="../slideLayouts/slideLayout35.xml"/><Relationship Id="rId24" Type="http://schemas.openxmlformats.org/officeDocument/2006/relationships/slideLayout" Target="../slideLayouts/slideLayout36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image" Target="../media/image19.jpeg"/><Relationship Id="rId3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1.xml"/><Relationship Id="rId8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48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image" Target="../media/image20.jpeg"/><Relationship Id="rId3" Type="http://schemas.openxmlformats.org/officeDocument/2006/relationships/slideLayout" Target="../slideLayouts/slideLayout49.xml"/><Relationship Id="rId4" Type="http://schemas.openxmlformats.org/officeDocument/2006/relationships/slideLayout" Target="../slideLayouts/slideLayout50.xml"/><Relationship Id="rId5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3.xml"/><Relationship Id="rId8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58.xml"/><Relationship Id="rId13" Type="http://schemas.openxmlformats.org/officeDocument/2006/relationships/slideLayout" Target="../slideLayouts/slideLayout59.xml"/><Relationship Id="rId14" Type="http://schemas.openxmlformats.org/officeDocument/2006/relationships/slideLayout" Target="../slideLayouts/slideLayout60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6.xml"/><Relationship Id="rId2" Type="http://schemas.openxmlformats.org/officeDocument/2006/relationships/image" Target="../media/image21.jpeg"/><Relationship Id="rId3" Type="http://schemas.openxmlformats.org/officeDocument/2006/relationships/slideLayout" Target="../slideLayouts/slideLayout61.xml"/><Relationship Id="rId4" Type="http://schemas.openxmlformats.org/officeDocument/2006/relationships/slideLayout" Target="../slideLayouts/slideLayout62.xml"/><Relationship Id="rId5" Type="http://schemas.openxmlformats.org/officeDocument/2006/relationships/slideLayout" Target="../slideLayouts/slideLayout63.xml"/><Relationship Id="rId6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5.xml"/><Relationship Id="rId8" Type="http://schemas.openxmlformats.org/officeDocument/2006/relationships/slideLayout" Target="../slideLayouts/slideLayout66.xml"/><Relationship Id="rId9" Type="http://schemas.openxmlformats.org/officeDocument/2006/relationships/slideLayout" Target="../slideLayouts/slideLayout67.xml"/><Relationship Id="rId10" Type="http://schemas.openxmlformats.org/officeDocument/2006/relationships/slideLayout" Target="../slideLayouts/slideLayout68.xml"/><Relationship Id="rId11" Type="http://schemas.openxmlformats.org/officeDocument/2006/relationships/slideLayout" Target="../slideLayouts/slideLayout69.xml"/><Relationship Id="rId12" Type="http://schemas.openxmlformats.org/officeDocument/2006/relationships/slideLayout" Target="../slideLayouts/slideLayout70.xml"/><Relationship Id="rId13" Type="http://schemas.openxmlformats.org/officeDocument/2006/relationships/slideLayout" Target="../slideLayouts/slideLayout71.xml"/><Relationship Id="rId14" Type="http://schemas.openxmlformats.org/officeDocument/2006/relationships/slideLayout" Target="../slideLayouts/slideLayout72.xml"/>
</Relationships>
</file>

<file path=ppt/slideMasters/_rels/slideMaster7.xml.rels><?xml version="1.0" encoding="UTF-8"?>
<Relationships xmlns="http://schemas.openxmlformats.org/package/2006/relationships"><Relationship Id="rId1" Type="http://schemas.openxmlformats.org/officeDocument/2006/relationships/theme" Target="../theme/theme7.xml"/><Relationship Id="rId2" Type="http://schemas.openxmlformats.org/officeDocument/2006/relationships/image" Target="../media/image22.jpeg"/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5" Type="http://schemas.openxmlformats.org/officeDocument/2006/relationships/image" Target="../media/image25.png"/><Relationship Id="rId6" Type="http://schemas.openxmlformats.org/officeDocument/2006/relationships/image" Target="../media/image26.png"/><Relationship Id="rId7" Type="http://schemas.openxmlformats.org/officeDocument/2006/relationships/image" Target="../media/image27.png"/><Relationship Id="rId8" Type="http://schemas.openxmlformats.org/officeDocument/2006/relationships/image" Target="../media/image28.png"/><Relationship Id="rId9" Type="http://schemas.openxmlformats.org/officeDocument/2006/relationships/image" Target="../media/image29.png"/><Relationship Id="rId10" Type="http://schemas.openxmlformats.org/officeDocument/2006/relationships/image" Target="../media/image30.png"/><Relationship Id="rId11" Type="http://schemas.openxmlformats.org/officeDocument/2006/relationships/image" Target="../media/image31.png"/><Relationship Id="rId12" Type="http://schemas.openxmlformats.org/officeDocument/2006/relationships/image" Target="../media/image32.png"/><Relationship Id="rId13" Type="http://schemas.openxmlformats.org/officeDocument/2006/relationships/image" Target="../media/image33.png"/><Relationship Id="rId14" Type="http://schemas.openxmlformats.org/officeDocument/2006/relationships/image" Target="../media/image34.png"/><Relationship Id="rId15" Type="http://schemas.openxmlformats.org/officeDocument/2006/relationships/image" Target="../media/image35.png"/><Relationship Id="rId16" Type="http://schemas.openxmlformats.org/officeDocument/2006/relationships/image" Target="../media/image36.png"/><Relationship Id="rId17" Type="http://schemas.openxmlformats.org/officeDocument/2006/relationships/image" Target="../media/image37.png"/><Relationship Id="rId18" Type="http://schemas.openxmlformats.org/officeDocument/2006/relationships/slideLayout" Target="../slideLayouts/slideLayout73.xml"/><Relationship Id="rId19" Type="http://schemas.openxmlformats.org/officeDocument/2006/relationships/slideLayout" Target="../slideLayouts/slideLayout74.xml"/><Relationship Id="rId20" Type="http://schemas.openxmlformats.org/officeDocument/2006/relationships/slideLayout" Target="../slideLayouts/slideLayout75.xml"/><Relationship Id="rId21" Type="http://schemas.openxmlformats.org/officeDocument/2006/relationships/slideLayout" Target="../slideLayouts/slideLayout76.xml"/><Relationship Id="rId22" Type="http://schemas.openxmlformats.org/officeDocument/2006/relationships/slideLayout" Target="../slideLayouts/slideLayout77.xml"/><Relationship Id="rId23" Type="http://schemas.openxmlformats.org/officeDocument/2006/relationships/slideLayout" Target="../slideLayouts/slideLayout78.xml"/><Relationship Id="rId24" Type="http://schemas.openxmlformats.org/officeDocument/2006/relationships/slideLayout" Target="../slideLayouts/slideLayout79.xml"/><Relationship Id="rId25" Type="http://schemas.openxmlformats.org/officeDocument/2006/relationships/slideLayout" Target="../slideLayouts/slideLayout80.xml"/><Relationship Id="rId26" Type="http://schemas.openxmlformats.org/officeDocument/2006/relationships/slideLayout" Target="../slideLayouts/slideLayout81.xml"/><Relationship Id="rId27" Type="http://schemas.openxmlformats.org/officeDocument/2006/relationships/slideLayout" Target="../slideLayouts/slideLayout82.xml"/><Relationship Id="rId28" Type="http://schemas.openxmlformats.org/officeDocument/2006/relationships/slideLayout" Target="../slideLayouts/slideLayout83.xml"/><Relationship Id="rId29" Type="http://schemas.openxmlformats.org/officeDocument/2006/relationships/slideLayout" Target="../slideLayouts/slideLayout84.xml"/>
</Relationships>
</file>

<file path=ppt/slideMasters/_rels/slideMaster8.xml.rels><?xml version="1.0" encoding="UTF-8"?>
<Relationships xmlns="http://schemas.openxmlformats.org/package/2006/relationships"><Relationship Id="rId1" Type="http://schemas.openxmlformats.org/officeDocument/2006/relationships/theme" Target="../theme/theme8.xml"/><Relationship Id="rId2" Type="http://schemas.openxmlformats.org/officeDocument/2006/relationships/image" Target="../media/image38.jpeg"/><Relationship Id="rId3" Type="http://schemas.openxmlformats.org/officeDocument/2006/relationships/image" Target="../media/image39.png"/><Relationship Id="rId4" Type="http://schemas.openxmlformats.org/officeDocument/2006/relationships/image" Target="../media/image40.png"/><Relationship Id="rId5" Type="http://schemas.openxmlformats.org/officeDocument/2006/relationships/image" Target="../media/image41.png"/><Relationship Id="rId6" Type="http://schemas.openxmlformats.org/officeDocument/2006/relationships/image" Target="../media/image42.png"/><Relationship Id="rId7" Type="http://schemas.openxmlformats.org/officeDocument/2006/relationships/image" Target="../media/image43.png"/><Relationship Id="rId8" Type="http://schemas.openxmlformats.org/officeDocument/2006/relationships/image" Target="../media/image44.png"/><Relationship Id="rId9" Type="http://schemas.openxmlformats.org/officeDocument/2006/relationships/image" Target="../media/image45.png"/><Relationship Id="rId10" Type="http://schemas.openxmlformats.org/officeDocument/2006/relationships/image" Target="../media/image46.png"/><Relationship Id="rId11" Type="http://schemas.openxmlformats.org/officeDocument/2006/relationships/image" Target="../media/image47.png"/><Relationship Id="rId12" Type="http://schemas.openxmlformats.org/officeDocument/2006/relationships/image" Target="../media/image48.png"/><Relationship Id="rId13" Type="http://schemas.openxmlformats.org/officeDocument/2006/relationships/slideLayout" Target="../slideLayouts/slideLayout85.xml"/><Relationship Id="rId14" Type="http://schemas.openxmlformats.org/officeDocument/2006/relationships/slideLayout" Target="../slideLayouts/slideLayout86.xml"/><Relationship Id="rId15" Type="http://schemas.openxmlformats.org/officeDocument/2006/relationships/slideLayout" Target="../slideLayouts/slideLayout87.xml"/><Relationship Id="rId16" Type="http://schemas.openxmlformats.org/officeDocument/2006/relationships/slideLayout" Target="../slideLayouts/slideLayout88.xml"/><Relationship Id="rId17" Type="http://schemas.openxmlformats.org/officeDocument/2006/relationships/slideLayout" Target="../slideLayouts/slideLayout89.xml"/><Relationship Id="rId18" Type="http://schemas.openxmlformats.org/officeDocument/2006/relationships/slideLayout" Target="../slideLayouts/slideLayout90.xml"/><Relationship Id="rId19" Type="http://schemas.openxmlformats.org/officeDocument/2006/relationships/slideLayout" Target="../slideLayouts/slideLayout91.xml"/><Relationship Id="rId20" Type="http://schemas.openxmlformats.org/officeDocument/2006/relationships/slideLayout" Target="../slideLayouts/slideLayout92.xml"/><Relationship Id="rId21" Type="http://schemas.openxmlformats.org/officeDocument/2006/relationships/slideLayout" Target="../slideLayouts/slideLayout93.xml"/><Relationship Id="rId22" Type="http://schemas.openxmlformats.org/officeDocument/2006/relationships/slideLayout" Target="../slideLayouts/slideLayout94.xml"/><Relationship Id="rId23" Type="http://schemas.openxmlformats.org/officeDocument/2006/relationships/slideLayout" Target="../slideLayouts/slideLayout95.xml"/><Relationship Id="rId24" Type="http://schemas.openxmlformats.org/officeDocument/2006/relationships/slideLayout" Target="../slideLayouts/slideLayout96.xml"/>
</Relationships>
</file>

<file path=ppt/slideMasters/_rels/slideMaster9.xml.rels><?xml version="1.0" encoding="UTF-8"?>
<Relationships xmlns="http://schemas.openxmlformats.org/package/2006/relationships"><Relationship Id="rId1" Type="http://schemas.openxmlformats.org/officeDocument/2006/relationships/theme" Target="../theme/theme9.xml"/><Relationship Id="rId2" Type="http://schemas.openxmlformats.org/officeDocument/2006/relationships/image" Target="../media/image49.jpeg"/><Relationship Id="rId3" Type="http://schemas.openxmlformats.org/officeDocument/2006/relationships/image" Target="../media/image50.png"/><Relationship Id="rId4" Type="http://schemas.openxmlformats.org/officeDocument/2006/relationships/image" Target="../media/image51.png"/><Relationship Id="rId5" Type="http://schemas.openxmlformats.org/officeDocument/2006/relationships/image" Target="../media/image52.png"/><Relationship Id="rId6" Type="http://schemas.openxmlformats.org/officeDocument/2006/relationships/image" Target="../media/image53.png"/><Relationship Id="rId7" Type="http://schemas.openxmlformats.org/officeDocument/2006/relationships/image" Target="../media/image54.png"/><Relationship Id="rId8" Type="http://schemas.openxmlformats.org/officeDocument/2006/relationships/slideLayout" Target="../slideLayouts/slideLayout97.xml"/><Relationship Id="rId9" Type="http://schemas.openxmlformats.org/officeDocument/2006/relationships/slideLayout" Target="../slideLayouts/slideLayout98.xml"/><Relationship Id="rId10" Type="http://schemas.openxmlformats.org/officeDocument/2006/relationships/slideLayout" Target="../slideLayouts/slideLayout99.xml"/><Relationship Id="rId11" Type="http://schemas.openxmlformats.org/officeDocument/2006/relationships/slideLayout" Target="../slideLayouts/slideLayout100.xml"/><Relationship Id="rId12" Type="http://schemas.openxmlformats.org/officeDocument/2006/relationships/slideLayout" Target="../slideLayouts/slideLayout101.xml"/><Relationship Id="rId13" Type="http://schemas.openxmlformats.org/officeDocument/2006/relationships/slideLayout" Target="../slideLayouts/slideLayout102.xml"/><Relationship Id="rId14" Type="http://schemas.openxmlformats.org/officeDocument/2006/relationships/slideLayout" Target="../slideLayouts/slideLayout103.xml"/><Relationship Id="rId15" Type="http://schemas.openxmlformats.org/officeDocument/2006/relationships/slideLayout" Target="../slideLayouts/slideLayout104.xml"/><Relationship Id="rId16" Type="http://schemas.openxmlformats.org/officeDocument/2006/relationships/slideLayout" Target="../slideLayouts/slideLayout105.xml"/><Relationship Id="rId17" Type="http://schemas.openxmlformats.org/officeDocument/2006/relationships/slideLayout" Target="../slideLayouts/slideLayout106.xml"/><Relationship Id="rId18" Type="http://schemas.openxmlformats.org/officeDocument/2006/relationships/slideLayout" Target="../slideLayouts/slideLayout107.xml"/><Relationship Id="rId19" Type="http://schemas.openxmlformats.org/officeDocument/2006/relationships/slideLayout" Target="../slideLayouts/slideLayout108.xml"/>
</Relationships>
</file>

<file path=ppt/slideMasters/_rels/slideMaster10.xml.rels><?xml version="1.0" encoding="UTF-8"?>
<Relationships xmlns="http://schemas.openxmlformats.org/package/2006/relationships"><Relationship Id="rId1" Type="http://schemas.openxmlformats.org/officeDocument/2006/relationships/theme" Target="../theme/theme10.xml"/><Relationship Id="rId2" Type="http://schemas.openxmlformats.org/officeDocument/2006/relationships/image" Target="../media/image55.jpeg"/><Relationship Id="rId3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2.xml"/><Relationship Id="rId7" Type="http://schemas.openxmlformats.org/officeDocument/2006/relationships/slideLayout" Target="../slideLayouts/slideLayout113.xml"/><Relationship Id="rId8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17.xml"/><Relationship Id="rId12" Type="http://schemas.openxmlformats.org/officeDocument/2006/relationships/slideLayout" Target="../slideLayouts/slideLayout118.xml"/><Relationship Id="rId13" Type="http://schemas.openxmlformats.org/officeDocument/2006/relationships/slideLayout" Target="../slideLayouts/slideLayout119.xml"/><Relationship Id="rId14" Type="http://schemas.openxmlformats.org/officeDocument/2006/relationships/slideLayout" Target="../slideLayouts/slideLayout120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2209680" y="3124080"/>
            <a:ext cx="6476760" cy="1913760"/>
          </a:xfrm>
          <a:prstGeom prst="rect">
            <a:avLst/>
          </a:prstGeom>
        </p:spPr>
        <p:txBody>
          <a:bodyPr lIns="45720" rIns="45720" tIns="0" bIns="0" anchor="b"/>
          <a:p>
            <a:pPr>
              <a:lnSpc>
                <a:spcPts val="1764"/>
              </a:lnSpc>
            </a:pPr>
            <a:r>
              <a:rPr b="0" lang="en-US" sz="4600" spc="-1" strike="noStrike">
                <a:solidFill>
                  <a:srgbClr val="000000"/>
                </a:solidFill>
                <a:latin typeface="Goudy Old Style"/>
              </a:rPr>
              <a:t>Clic para editar título</a:t>
            </a:r>
            <a:endParaRPr b="0" lang="en-US" sz="46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dt"/>
          </p:nvPr>
        </p:nvSpPr>
        <p:spPr>
          <a:xfrm>
            <a:off x="457200" y="6300360"/>
            <a:ext cx="1983960" cy="27396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fld id="{80F98C3B-AFF7-4E5C-8ADF-4E00F19A20A0}" type="datetime">
              <a:rPr b="0" lang="es-ES" sz="1100" spc="-1" strike="noStrike">
                <a:solidFill>
                  <a:srgbClr val="000000"/>
                </a:solidFill>
                <a:latin typeface="Rockwell"/>
              </a:rPr>
              <a:t>14/12/17</a:t>
            </a:fld>
            <a:endParaRPr b="0" lang="es-ES" sz="1100" spc="-1" strike="noStrike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/>
          </p:nvPr>
        </p:nvSpPr>
        <p:spPr>
          <a:xfrm>
            <a:off x="3959280" y="6300360"/>
            <a:ext cx="3812760" cy="273960"/>
          </a:xfrm>
          <a:prstGeom prst="rect">
            <a:avLst/>
          </a:prstGeom>
        </p:spPr>
        <p:txBody>
          <a:bodyPr anchor="ctr"/>
          <a:p>
            <a:endParaRPr b="0" lang="es-ES" sz="2400" spc="-1" strike="noStrike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/>
          </p:nvPr>
        </p:nvSpPr>
        <p:spPr>
          <a:xfrm>
            <a:off x="8275320" y="6300360"/>
            <a:ext cx="685440" cy="27396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AD5DBA6D-E332-4CFE-B0F1-C210FBA74559}" type="slidenum">
              <a:rPr b="0" lang="es-ES" sz="1100" spc="-1" strike="noStrike">
                <a:solidFill>
                  <a:srgbClr val="000000"/>
                </a:solidFill>
                <a:latin typeface="Rockwell"/>
              </a:rPr>
              <a:t>&lt;número&gt;</a:t>
            </a:fld>
            <a:endParaRPr b="0" lang="es-ES" sz="1100" spc="-1" strike="noStrike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Goudy Old Style"/>
              </a:rPr>
              <a:t>Pulse para editar el formato de esquema del texto</a:t>
            </a:r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Goudy Old Style"/>
              </a:rPr>
              <a:t>Segundo nivel del esquema</a:t>
            </a:r>
            <a:endParaRPr b="0" lang="en-US" sz="2000" spc="-1" strike="noStrike">
              <a:solidFill>
                <a:srgbClr val="000000"/>
              </a:solidFill>
              <a:latin typeface="Goudy Old Style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Goudy Old Style"/>
              </a:rPr>
              <a:t>Tercer nivel del esquema</a:t>
            </a:r>
            <a:endParaRPr b="0" lang="en-US" sz="1800" spc="-1" strike="noStrike">
              <a:solidFill>
                <a:srgbClr val="000000"/>
              </a:solidFill>
              <a:latin typeface="Goudy Old Style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Goudy Old Style"/>
              </a:rPr>
              <a:t>Cuarto nivel del esquema</a:t>
            </a:r>
            <a:endParaRPr b="0" lang="en-US" sz="1800" spc="-1" strike="noStrike">
              <a:solidFill>
                <a:srgbClr val="000000"/>
              </a:solidFill>
              <a:latin typeface="Goudy Old Style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Goudy Old Style"/>
              </a:rPr>
              <a:t>Quinto nivel del esquema</a:t>
            </a:r>
            <a:endParaRPr b="0" lang="en-US" sz="2000" spc="-1" strike="noStrike">
              <a:solidFill>
                <a:srgbClr val="000000"/>
              </a:solidFill>
              <a:latin typeface="Goudy Old Style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Goudy Old Style"/>
              </a:rPr>
              <a:t>Sexto nivel del esquema</a:t>
            </a:r>
            <a:endParaRPr b="0" lang="en-US" sz="2000" spc="-1" strike="noStrike">
              <a:solidFill>
                <a:srgbClr val="000000"/>
              </a:solidFill>
              <a:latin typeface="Goudy Old Style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Goudy Old Style"/>
              </a:rPr>
              <a:t>Séptimo nivel del esquema</a:t>
            </a:r>
            <a:endParaRPr b="0" lang="en-US" sz="2000" spc="-1" strike="noStrike">
              <a:solidFill>
                <a:srgbClr val="000000"/>
              </a:solidFill>
              <a:latin typeface="Goudy Old Style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914400" y="503280"/>
            <a:ext cx="7313400" cy="867960"/>
          </a:xfrm>
          <a:prstGeom prst="rect">
            <a:avLst/>
          </a:prstGeom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en-US" sz="4600" spc="-1" strike="noStrike">
                <a:solidFill>
                  <a:srgbClr val="000000"/>
                </a:solidFill>
                <a:latin typeface="Goudy Old Style"/>
              </a:rPr>
              <a:t>Clic para editar título</a:t>
            </a:r>
            <a:endParaRPr b="0" lang="en-US" sz="46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914400" y="1735200"/>
            <a:ext cx="7313400" cy="4055760"/>
          </a:xfrm>
          <a:prstGeom prst="rect">
            <a:avLst/>
          </a:prstGeom>
        </p:spPr>
        <p:txBody>
          <a:bodyPr/>
          <a:p>
            <a:pPr marL="463680" indent="-463320">
              <a:lnSpc>
                <a:spcPct val="100000"/>
              </a:lnSpc>
              <a:spcBef>
                <a:spcPts val="2001"/>
              </a:spcBef>
              <a:buBlip>
                <a:blip r:embed="rId3"/>
              </a:buBlip>
            </a:pPr>
            <a:r>
              <a:rPr b="0" lang="en-US" sz="2400" spc="-1" strike="noStrike">
                <a:solidFill>
                  <a:srgbClr val="000000"/>
                </a:solidFill>
                <a:latin typeface="Goudy Old Style"/>
              </a:rPr>
              <a:t>Haga clic para modificar el estilo de texto del patrón</a:t>
            </a:r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  <a:p>
            <a:pPr lvl="1" marL="914400" indent="-456840">
              <a:lnSpc>
                <a:spcPct val="100000"/>
              </a:lnSpc>
              <a:spcBef>
                <a:spcPts val="601"/>
              </a:spcBef>
              <a:buBlip>
                <a:blip r:embed="rId4"/>
              </a:buBlip>
            </a:pPr>
            <a:r>
              <a:rPr b="0" lang="en-US" sz="2200" spc="-1" strike="noStrike">
                <a:solidFill>
                  <a:srgbClr val="000000"/>
                </a:solidFill>
                <a:latin typeface="Goudy Old Style"/>
              </a:rPr>
              <a:t>Segundo nivel</a:t>
            </a:r>
            <a:endParaRPr b="0" lang="en-US" sz="2200" spc="-1" strike="noStrike">
              <a:solidFill>
                <a:srgbClr val="000000"/>
              </a:solidFill>
              <a:latin typeface="Goudy Old Style"/>
            </a:endParaRPr>
          </a:p>
          <a:p>
            <a:pPr lvl="2" marL="1255680" indent="-340920">
              <a:lnSpc>
                <a:spcPct val="100000"/>
              </a:lnSpc>
              <a:spcBef>
                <a:spcPts val="601"/>
              </a:spcBef>
              <a:buBlip>
                <a:blip r:embed="rId5"/>
              </a:buBlip>
            </a:pPr>
            <a:r>
              <a:rPr b="0" lang="en-US" sz="2000" spc="-1" strike="noStrike">
                <a:solidFill>
                  <a:srgbClr val="000000"/>
                </a:solidFill>
                <a:latin typeface="Goudy Old Style"/>
              </a:rPr>
              <a:t>Tercer nivel</a:t>
            </a:r>
            <a:endParaRPr b="0" lang="en-US" sz="2000" spc="-1" strike="noStrike">
              <a:solidFill>
                <a:srgbClr val="000000"/>
              </a:solidFill>
              <a:latin typeface="Goudy Old Style"/>
            </a:endParaRPr>
          </a:p>
          <a:p>
            <a:pPr lvl="3" marL="1596960" indent="-340920">
              <a:lnSpc>
                <a:spcPct val="100000"/>
              </a:lnSpc>
              <a:spcBef>
                <a:spcPts val="601"/>
              </a:spcBef>
              <a:buBlip>
                <a:blip r:embed="rId6"/>
              </a:buBlip>
            </a:pPr>
            <a:r>
              <a:rPr b="0" lang="en-US" sz="1800" spc="-1" strike="noStrike">
                <a:solidFill>
                  <a:srgbClr val="000000"/>
                </a:solidFill>
                <a:latin typeface="Goudy Old Style"/>
              </a:rPr>
              <a:t>Cuarto nivel</a:t>
            </a:r>
            <a:endParaRPr b="0" lang="en-US" sz="1800" spc="-1" strike="noStrike">
              <a:solidFill>
                <a:srgbClr val="000000"/>
              </a:solidFill>
              <a:latin typeface="Goudy Old Style"/>
            </a:endParaRPr>
          </a:p>
          <a:p>
            <a:pPr lvl="4" marL="1938240" indent="-340920">
              <a:lnSpc>
                <a:spcPct val="100000"/>
              </a:lnSpc>
              <a:spcBef>
                <a:spcPts val="601"/>
              </a:spcBef>
              <a:buBlip>
                <a:blip r:embed="rId7"/>
              </a:buBlip>
            </a:pPr>
            <a:r>
              <a:rPr b="0" lang="en-US" sz="1800" spc="-1" strike="noStrike">
                <a:solidFill>
                  <a:srgbClr val="000000"/>
                </a:solidFill>
                <a:latin typeface="Goudy Old Style"/>
              </a:rPr>
              <a:t>Quinto nivel</a:t>
            </a:r>
            <a:endParaRPr b="0" lang="en-US" sz="18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dt"/>
          </p:nvPr>
        </p:nvSpPr>
        <p:spPr>
          <a:xfrm>
            <a:off x="7663320" y="6314400"/>
            <a:ext cx="1294920" cy="26460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5E3EE658-BF69-48C0-97EC-1A2C77932B30}" type="datetime">
              <a:rPr b="0" lang="es-ES" sz="1100" spc="-1" strike="noStrike">
                <a:solidFill>
                  <a:srgbClr val="000000"/>
                </a:solidFill>
                <a:latin typeface="Rockwell"/>
              </a:rPr>
              <a:t>14/12/17</a:t>
            </a:fld>
            <a:endParaRPr b="0" lang="es-ES" sz="1100" spc="-1" strike="noStrike"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ftr"/>
          </p:nvPr>
        </p:nvSpPr>
        <p:spPr>
          <a:xfrm>
            <a:off x="3942720" y="6305760"/>
            <a:ext cx="3717720" cy="258840"/>
          </a:xfrm>
          <a:prstGeom prst="rect">
            <a:avLst/>
          </a:prstGeom>
        </p:spPr>
        <p:txBody>
          <a:bodyPr anchor="ctr"/>
          <a:p>
            <a:endParaRPr b="0" lang="es-ES" sz="2400" spc="-1" strike="noStrike">
              <a:latin typeface="Times New Roman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sldNum"/>
          </p:nvPr>
        </p:nvSpPr>
        <p:spPr>
          <a:xfrm>
            <a:off x="7521480" y="5475960"/>
            <a:ext cx="1482840" cy="85140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E5CF2B19-4F6E-4A04-8EC1-0801F3448BCE}" type="slidenum">
              <a:rPr b="0" lang="es-ES" sz="8200" spc="-1" strike="noStrike">
                <a:solidFill>
                  <a:srgbClr val="000000"/>
                </a:solidFill>
                <a:latin typeface="Impact"/>
              </a:rPr>
              <a:t>&lt;número&gt;</a:t>
            </a:fld>
            <a:endParaRPr b="0" lang="es-ES" sz="82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8"/>
    <p:sldLayoutId id="2147483663" r:id="rId9"/>
    <p:sldLayoutId id="2147483664" r:id="rId10"/>
    <p:sldLayoutId id="2147483665" r:id="rId11"/>
    <p:sldLayoutId id="2147483666" r:id="rId12"/>
    <p:sldLayoutId id="2147483667" r:id="rId13"/>
    <p:sldLayoutId id="2147483668" r:id="rId14"/>
    <p:sldLayoutId id="2147483669" r:id="rId15"/>
    <p:sldLayoutId id="2147483670" r:id="rId16"/>
    <p:sldLayoutId id="2147483671" r:id="rId17"/>
    <p:sldLayoutId id="2147483672" r:id="rId18"/>
    <p:sldLayoutId id="2147483673" r:id="rId19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914400" y="503280"/>
            <a:ext cx="7313400" cy="867960"/>
          </a:xfrm>
          <a:prstGeom prst="rect">
            <a:avLst/>
          </a:prstGeom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en-US" sz="4600" spc="-1" strike="noStrike">
                <a:solidFill>
                  <a:srgbClr val="000000"/>
                </a:solidFill>
                <a:latin typeface="Goudy Old Style"/>
              </a:rPr>
              <a:t>Clic para editar título</a:t>
            </a:r>
            <a:endParaRPr b="0" lang="en-US" sz="46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 type="body"/>
          </p:nvPr>
        </p:nvSpPr>
        <p:spPr>
          <a:xfrm>
            <a:off x="914400" y="1735200"/>
            <a:ext cx="3565800" cy="4055760"/>
          </a:xfrm>
          <a:prstGeom prst="rect">
            <a:avLst/>
          </a:prstGeom>
        </p:spPr>
        <p:txBody>
          <a:bodyPr/>
          <a:p>
            <a:pPr marL="463680" indent="-463320">
              <a:lnSpc>
                <a:spcPct val="100000"/>
              </a:lnSpc>
              <a:spcBef>
                <a:spcPts val="2001"/>
              </a:spcBef>
              <a:buBlip>
                <a:blip r:embed="rId3"/>
              </a:buBlip>
            </a:pPr>
            <a:r>
              <a:rPr b="0" lang="en-US" sz="2200" spc="-1" strike="noStrike">
                <a:solidFill>
                  <a:srgbClr val="000000"/>
                </a:solidFill>
                <a:latin typeface="Goudy Old Style"/>
              </a:rPr>
              <a:t>Haga clic para modificar el estilo de texto del patrón</a:t>
            </a:r>
            <a:endParaRPr b="0" lang="en-US" sz="2200" spc="-1" strike="noStrike">
              <a:solidFill>
                <a:srgbClr val="000000"/>
              </a:solidFill>
              <a:latin typeface="Goudy Old Style"/>
            </a:endParaRPr>
          </a:p>
          <a:p>
            <a:pPr lvl="1" marL="914400" indent="-456840">
              <a:lnSpc>
                <a:spcPct val="100000"/>
              </a:lnSpc>
              <a:spcBef>
                <a:spcPts val="601"/>
              </a:spcBef>
              <a:buBlip>
                <a:blip r:embed="rId4"/>
              </a:buBlip>
            </a:pPr>
            <a:r>
              <a:rPr b="0" lang="en-US" sz="2000" spc="-1" strike="noStrike">
                <a:solidFill>
                  <a:srgbClr val="000000"/>
                </a:solidFill>
                <a:latin typeface="Goudy Old Style"/>
              </a:rPr>
              <a:t>Segundo nivel</a:t>
            </a:r>
            <a:endParaRPr b="0" lang="en-US" sz="2000" spc="-1" strike="noStrike">
              <a:solidFill>
                <a:srgbClr val="000000"/>
              </a:solidFill>
              <a:latin typeface="Goudy Old Style"/>
            </a:endParaRPr>
          </a:p>
          <a:p>
            <a:pPr lvl="2" marL="1255680" indent="-340920">
              <a:lnSpc>
                <a:spcPct val="100000"/>
              </a:lnSpc>
              <a:spcBef>
                <a:spcPts val="601"/>
              </a:spcBef>
              <a:buBlip>
                <a:blip r:embed="rId5"/>
              </a:buBlip>
            </a:pPr>
            <a:r>
              <a:rPr b="0" lang="en-US" sz="1800" spc="-1" strike="noStrike">
                <a:solidFill>
                  <a:srgbClr val="000000"/>
                </a:solidFill>
                <a:latin typeface="Goudy Old Style"/>
              </a:rPr>
              <a:t>Tercer nivel</a:t>
            </a:r>
            <a:endParaRPr b="0" lang="en-US" sz="1800" spc="-1" strike="noStrike">
              <a:solidFill>
                <a:srgbClr val="000000"/>
              </a:solidFill>
              <a:latin typeface="Goudy Old Style"/>
            </a:endParaRPr>
          </a:p>
          <a:p>
            <a:pPr lvl="3" marL="1596960" indent="-340920">
              <a:lnSpc>
                <a:spcPct val="100000"/>
              </a:lnSpc>
              <a:spcBef>
                <a:spcPts val="601"/>
              </a:spcBef>
              <a:buBlip>
                <a:blip r:embed="rId6"/>
              </a:buBlip>
            </a:pPr>
            <a:r>
              <a:rPr b="0" lang="en-US" sz="1800" spc="-1" strike="noStrike">
                <a:solidFill>
                  <a:srgbClr val="000000"/>
                </a:solidFill>
                <a:latin typeface="Goudy Old Style"/>
              </a:rPr>
              <a:t>Cuarto nivel</a:t>
            </a:r>
            <a:endParaRPr b="0" lang="en-US" sz="1800" spc="-1" strike="noStrike">
              <a:solidFill>
                <a:srgbClr val="000000"/>
              </a:solidFill>
              <a:latin typeface="Goudy Old Style"/>
            </a:endParaRPr>
          </a:p>
          <a:p>
            <a:pPr lvl="4" marL="1938240" indent="-340920">
              <a:lnSpc>
                <a:spcPct val="100000"/>
              </a:lnSpc>
              <a:spcBef>
                <a:spcPts val="601"/>
              </a:spcBef>
              <a:buBlip>
                <a:blip r:embed="rId7"/>
              </a:buBlip>
            </a:pPr>
            <a:r>
              <a:rPr b="0" lang="en-US" sz="1800" spc="-1" strike="noStrike">
                <a:solidFill>
                  <a:srgbClr val="000000"/>
                </a:solidFill>
                <a:latin typeface="Goudy Old Style"/>
              </a:rPr>
              <a:t>Quinto nivel</a:t>
            </a:r>
            <a:endParaRPr b="0" lang="en-US" sz="18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84" name="PlaceHolder 3"/>
          <p:cNvSpPr>
            <a:spLocks noGrp="1"/>
          </p:cNvSpPr>
          <p:nvPr>
            <p:ph type="body"/>
          </p:nvPr>
        </p:nvSpPr>
        <p:spPr>
          <a:xfrm>
            <a:off x="4648320" y="1735200"/>
            <a:ext cx="3565800" cy="4055760"/>
          </a:xfrm>
          <a:prstGeom prst="rect">
            <a:avLst/>
          </a:prstGeom>
        </p:spPr>
        <p:txBody>
          <a:bodyPr/>
          <a:p>
            <a:pPr marL="463680" indent="-463320">
              <a:lnSpc>
                <a:spcPct val="100000"/>
              </a:lnSpc>
              <a:spcBef>
                <a:spcPts val="2001"/>
              </a:spcBef>
              <a:buBlip>
                <a:blip r:embed="rId8"/>
              </a:buBlip>
            </a:pPr>
            <a:r>
              <a:rPr b="0" lang="en-US" sz="2200" spc="-1" strike="noStrike">
                <a:solidFill>
                  <a:srgbClr val="000000"/>
                </a:solidFill>
                <a:latin typeface="Goudy Old Style"/>
              </a:rPr>
              <a:t>Haga clic para modificar el estilo de texto del patrón</a:t>
            </a:r>
            <a:endParaRPr b="0" lang="en-US" sz="2200" spc="-1" strike="noStrike">
              <a:solidFill>
                <a:srgbClr val="000000"/>
              </a:solidFill>
              <a:latin typeface="Goudy Old Style"/>
            </a:endParaRPr>
          </a:p>
          <a:p>
            <a:pPr lvl="1" marL="914400" indent="-456840">
              <a:lnSpc>
                <a:spcPct val="100000"/>
              </a:lnSpc>
              <a:spcBef>
                <a:spcPts val="601"/>
              </a:spcBef>
              <a:buBlip>
                <a:blip r:embed="rId9"/>
              </a:buBlip>
            </a:pPr>
            <a:r>
              <a:rPr b="0" lang="en-US" sz="2000" spc="-1" strike="noStrike">
                <a:solidFill>
                  <a:srgbClr val="000000"/>
                </a:solidFill>
                <a:latin typeface="Goudy Old Style"/>
              </a:rPr>
              <a:t>Segundo nivel</a:t>
            </a:r>
            <a:endParaRPr b="0" lang="en-US" sz="2000" spc="-1" strike="noStrike">
              <a:solidFill>
                <a:srgbClr val="000000"/>
              </a:solidFill>
              <a:latin typeface="Goudy Old Style"/>
            </a:endParaRPr>
          </a:p>
          <a:p>
            <a:pPr lvl="2" marL="1255680" indent="-340920">
              <a:lnSpc>
                <a:spcPct val="100000"/>
              </a:lnSpc>
              <a:spcBef>
                <a:spcPts val="601"/>
              </a:spcBef>
              <a:buBlip>
                <a:blip r:embed="rId10"/>
              </a:buBlip>
            </a:pPr>
            <a:r>
              <a:rPr b="0" lang="en-US" sz="1800" spc="-1" strike="noStrike">
                <a:solidFill>
                  <a:srgbClr val="000000"/>
                </a:solidFill>
                <a:latin typeface="Goudy Old Style"/>
              </a:rPr>
              <a:t>Tercer nivel</a:t>
            </a:r>
            <a:endParaRPr b="0" lang="en-US" sz="1800" spc="-1" strike="noStrike">
              <a:solidFill>
                <a:srgbClr val="000000"/>
              </a:solidFill>
              <a:latin typeface="Goudy Old Style"/>
            </a:endParaRPr>
          </a:p>
          <a:p>
            <a:pPr lvl="3" marL="1596960" indent="-340920">
              <a:lnSpc>
                <a:spcPct val="100000"/>
              </a:lnSpc>
              <a:spcBef>
                <a:spcPts val="601"/>
              </a:spcBef>
              <a:buBlip>
                <a:blip r:embed="rId11"/>
              </a:buBlip>
            </a:pPr>
            <a:r>
              <a:rPr b="0" lang="en-US" sz="1800" spc="-1" strike="noStrike">
                <a:solidFill>
                  <a:srgbClr val="000000"/>
                </a:solidFill>
                <a:latin typeface="Goudy Old Style"/>
              </a:rPr>
              <a:t>Cuarto nivel</a:t>
            </a:r>
            <a:endParaRPr b="0" lang="en-US" sz="1800" spc="-1" strike="noStrike">
              <a:solidFill>
                <a:srgbClr val="000000"/>
              </a:solidFill>
              <a:latin typeface="Goudy Old Style"/>
            </a:endParaRPr>
          </a:p>
          <a:p>
            <a:pPr lvl="4" marL="1938240" indent="-340920">
              <a:lnSpc>
                <a:spcPct val="100000"/>
              </a:lnSpc>
              <a:spcBef>
                <a:spcPts val="601"/>
              </a:spcBef>
              <a:buBlip>
                <a:blip r:embed="rId12"/>
              </a:buBlip>
            </a:pPr>
            <a:r>
              <a:rPr b="0" lang="en-US" sz="1800" spc="-1" strike="noStrike">
                <a:solidFill>
                  <a:srgbClr val="000000"/>
                </a:solidFill>
                <a:latin typeface="Goudy Old Style"/>
              </a:rPr>
              <a:t>Quinto nivel</a:t>
            </a:r>
            <a:endParaRPr b="0" lang="en-US" sz="18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85" name="PlaceHolder 4"/>
          <p:cNvSpPr>
            <a:spLocks noGrp="1"/>
          </p:cNvSpPr>
          <p:nvPr>
            <p:ph type="dt"/>
          </p:nvPr>
        </p:nvSpPr>
        <p:spPr>
          <a:xfrm>
            <a:off x="7663320" y="6314400"/>
            <a:ext cx="1294920" cy="26460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0B4A3435-0FAB-427F-B745-A65C961BB2B5}" type="datetime">
              <a:rPr b="0" lang="es-ES" sz="1100" spc="-1" strike="noStrike">
                <a:solidFill>
                  <a:srgbClr val="000000"/>
                </a:solidFill>
                <a:latin typeface="Rockwell"/>
              </a:rPr>
              <a:t>14/12/17</a:t>
            </a:fld>
            <a:endParaRPr b="0" lang="es-ES" sz="1100" spc="-1" strike="noStrike">
              <a:latin typeface="Times New Roman"/>
            </a:endParaRPr>
          </a:p>
        </p:txBody>
      </p:sp>
      <p:sp>
        <p:nvSpPr>
          <p:cNvPr id="86" name="PlaceHolder 5"/>
          <p:cNvSpPr>
            <a:spLocks noGrp="1"/>
          </p:cNvSpPr>
          <p:nvPr>
            <p:ph type="ftr"/>
          </p:nvPr>
        </p:nvSpPr>
        <p:spPr>
          <a:xfrm>
            <a:off x="3942720" y="6305760"/>
            <a:ext cx="3717720" cy="258840"/>
          </a:xfrm>
          <a:prstGeom prst="rect">
            <a:avLst/>
          </a:prstGeom>
        </p:spPr>
        <p:txBody>
          <a:bodyPr anchor="ctr"/>
          <a:p>
            <a:endParaRPr b="0" lang="es-ES" sz="2400" spc="-1" strike="noStrike">
              <a:latin typeface="Times New Roman"/>
            </a:endParaRPr>
          </a:p>
        </p:txBody>
      </p:sp>
      <p:sp>
        <p:nvSpPr>
          <p:cNvPr id="87" name="PlaceHolder 6"/>
          <p:cNvSpPr>
            <a:spLocks noGrp="1"/>
          </p:cNvSpPr>
          <p:nvPr>
            <p:ph type="sldNum"/>
          </p:nvPr>
        </p:nvSpPr>
        <p:spPr>
          <a:xfrm>
            <a:off x="7521480" y="5475960"/>
            <a:ext cx="1482840" cy="85140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04C5D192-47DE-47F2-BA32-D4F704CEB348}" type="slidenum">
              <a:rPr b="0" lang="es-ES" sz="8200" spc="-1" strike="noStrike">
                <a:solidFill>
                  <a:srgbClr val="000000"/>
                </a:solidFill>
                <a:latin typeface="Impact"/>
              </a:rPr>
              <a:t>&lt;número&gt;</a:t>
            </a:fld>
            <a:endParaRPr b="0" lang="es-ES" sz="82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13"/>
    <p:sldLayoutId id="2147483676" r:id="rId14"/>
    <p:sldLayoutId id="2147483677" r:id="rId15"/>
    <p:sldLayoutId id="2147483678" r:id="rId16"/>
    <p:sldLayoutId id="2147483679" r:id="rId17"/>
    <p:sldLayoutId id="2147483680" r:id="rId18"/>
    <p:sldLayoutId id="2147483681" r:id="rId19"/>
    <p:sldLayoutId id="2147483682" r:id="rId20"/>
    <p:sldLayoutId id="2147483683" r:id="rId21"/>
    <p:sldLayoutId id="2147483684" r:id="rId22"/>
    <p:sldLayoutId id="2147483685" r:id="rId23"/>
    <p:sldLayoutId id="2147483686" r:id="rId24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PlaceHolder 1"/>
          <p:cNvSpPr>
            <a:spLocks noGrp="1"/>
          </p:cNvSpPr>
          <p:nvPr>
            <p:ph type="title"/>
          </p:nvPr>
        </p:nvSpPr>
        <p:spPr>
          <a:xfrm>
            <a:off x="914400" y="3762360"/>
            <a:ext cx="7314840" cy="1161720"/>
          </a:xfrm>
          <a:prstGeom prst="rect">
            <a:avLst/>
          </a:prstGeom>
        </p:spPr>
        <p:txBody>
          <a:bodyPr tIns="0" bIns="0" anchor="b"/>
          <a:p>
            <a:pPr>
              <a:lnSpc>
                <a:spcPts val="1623"/>
              </a:lnSpc>
            </a:pPr>
            <a:r>
              <a:rPr b="1" lang="en-US" sz="3600" spc="-1" strike="noStrike">
                <a:solidFill>
                  <a:srgbClr val="000000"/>
                </a:solidFill>
                <a:latin typeface="Goudy Old Style"/>
              </a:rPr>
              <a:t>Clic para editar título</a:t>
            </a:r>
            <a:endParaRPr b="0" lang="en-US" sz="36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125" name="CustomShape 2"/>
          <p:cNvSpPr/>
          <p:nvPr/>
        </p:nvSpPr>
        <p:spPr>
          <a:xfrm rot="21420000">
            <a:off x="113040" y="116280"/>
            <a:ext cx="3968640" cy="36943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round/>
          </a:ln>
          <a:effectLst>
            <a:outerShdw algn="tl" blurRad="50800" dir="2700000" dist="38100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26" name="CustomShape 3"/>
          <p:cNvSpPr/>
          <p:nvPr/>
        </p:nvSpPr>
        <p:spPr>
          <a:xfrm rot="21420000">
            <a:off x="113400" y="116280"/>
            <a:ext cx="3968640" cy="3705120"/>
          </a:xfrm>
          <a:prstGeom prst="rect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15000">
                <a:schemeClr val="bg1">
                  <a:alpha val="75000"/>
                </a:schemeClr>
              </a:gs>
              <a:gs pos="100000">
                <a:schemeClr val="bg1"/>
              </a:gs>
            </a:gsLst>
            <a:lin ang="0"/>
          </a:gradFill>
          <a:ln>
            <a:noFill/>
          </a:ln>
          <a:effectLst>
            <a:innerShdw blurRad="190500" dir="13500000" dist="88900">
              <a:schemeClr val="bg1">
                <a:lumMod val="65000"/>
                <a:alpha val="2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27" name="PlaceHolder 4"/>
          <p:cNvSpPr>
            <a:spLocks noGrp="1"/>
          </p:cNvSpPr>
          <p:nvPr>
            <p:ph type="body"/>
          </p:nvPr>
        </p:nvSpPr>
        <p:spPr>
          <a:xfrm rot="21420000">
            <a:off x="298800" y="304920"/>
            <a:ext cx="3598200" cy="3333960"/>
          </a:xfrm>
          <a:prstGeom prst="rect">
            <a:avLst/>
          </a:prstGeom>
        </p:spPr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Goudy Old Style"/>
              </a:rPr>
              <a:t>Arrastre la imagen al marcador de posición o haga clic en el icono para agregar</a:t>
            </a:r>
            <a:endParaRPr b="0" lang="en-US" sz="18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128" name="CustomShape 5"/>
          <p:cNvSpPr/>
          <p:nvPr/>
        </p:nvSpPr>
        <p:spPr>
          <a:xfrm rot="360000">
            <a:off x="4165920" y="322920"/>
            <a:ext cx="4792320" cy="34329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round/>
          </a:ln>
          <a:effectLst>
            <a:outerShdw algn="tl" blurRad="50800" dir="2700000" dist="38100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29" name="CustomShape 6"/>
          <p:cNvSpPr/>
          <p:nvPr/>
        </p:nvSpPr>
        <p:spPr>
          <a:xfrm rot="360000">
            <a:off x="4165200" y="322920"/>
            <a:ext cx="4792320" cy="3443040"/>
          </a:xfrm>
          <a:prstGeom prst="rect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15000">
                <a:schemeClr val="bg1">
                  <a:alpha val="75000"/>
                </a:schemeClr>
              </a:gs>
              <a:gs pos="100000">
                <a:schemeClr val="bg1"/>
              </a:gs>
            </a:gsLst>
            <a:lin ang="0"/>
          </a:gradFill>
          <a:ln>
            <a:noFill/>
          </a:ln>
          <a:effectLst>
            <a:innerShdw blurRad="190500" dir="13500000" dist="88900">
              <a:schemeClr val="bg1">
                <a:lumMod val="65000"/>
                <a:alpha val="2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30" name="PlaceHolder 7"/>
          <p:cNvSpPr>
            <a:spLocks noGrp="1"/>
          </p:cNvSpPr>
          <p:nvPr>
            <p:ph type="body"/>
          </p:nvPr>
        </p:nvSpPr>
        <p:spPr>
          <a:xfrm rot="360000">
            <a:off x="4336560" y="507600"/>
            <a:ext cx="4432680" cy="3071880"/>
          </a:xfrm>
          <a:prstGeom prst="rect">
            <a:avLst/>
          </a:prstGeom>
        </p:spPr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Goudy Old Style"/>
              </a:rPr>
              <a:t>Arrastre la imagen al marcador de posición o haga clic en el icono para agregar</a:t>
            </a:r>
            <a:endParaRPr b="0" lang="en-US" sz="18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131" name="PlaceHolder 8"/>
          <p:cNvSpPr>
            <a:spLocks noGrp="1"/>
          </p:cNvSpPr>
          <p:nvPr>
            <p:ph type="body"/>
          </p:nvPr>
        </p:nvSpPr>
        <p:spPr>
          <a:xfrm>
            <a:off x="914400" y="4926240"/>
            <a:ext cx="7314840" cy="99036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</a:pPr>
            <a:r>
              <a:rPr b="0" lang="en-US" sz="2000" spc="-1" strike="noStrike">
                <a:solidFill>
                  <a:srgbClr val="000000"/>
                </a:solidFill>
                <a:latin typeface="Goudy Old Style"/>
              </a:rPr>
              <a:t>Haga clic para modificar el estilo de texto del patrón</a:t>
            </a:r>
            <a:endParaRPr b="0" lang="en-US" sz="20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132" name="PlaceHolder 9"/>
          <p:cNvSpPr>
            <a:spLocks noGrp="1"/>
          </p:cNvSpPr>
          <p:nvPr>
            <p:ph type="dt"/>
          </p:nvPr>
        </p:nvSpPr>
        <p:spPr>
          <a:xfrm>
            <a:off x="7663320" y="6314400"/>
            <a:ext cx="1294920" cy="26460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7E460C36-1F42-4BBD-9074-231F5160EFC5}" type="datetime">
              <a:rPr b="0" lang="es-ES" sz="1100" spc="-1" strike="noStrike">
                <a:solidFill>
                  <a:srgbClr val="000000"/>
                </a:solidFill>
                <a:latin typeface="Rockwell"/>
              </a:rPr>
              <a:t>14/12/17</a:t>
            </a:fld>
            <a:endParaRPr b="0" lang="es-ES" sz="1100" spc="-1" strike="noStrike">
              <a:latin typeface="Times New Roman"/>
            </a:endParaRPr>
          </a:p>
        </p:txBody>
      </p:sp>
      <p:sp>
        <p:nvSpPr>
          <p:cNvPr id="133" name="PlaceHolder 10"/>
          <p:cNvSpPr>
            <a:spLocks noGrp="1"/>
          </p:cNvSpPr>
          <p:nvPr>
            <p:ph type="ftr"/>
          </p:nvPr>
        </p:nvSpPr>
        <p:spPr>
          <a:xfrm>
            <a:off x="3942720" y="6305760"/>
            <a:ext cx="3717720" cy="258840"/>
          </a:xfrm>
          <a:prstGeom prst="rect">
            <a:avLst/>
          </a:prstGeom>
        </p:spPr>
        <p:txBody>
          <a:bodyPr anchor="ctr"/>
          <a:p>
            <a:endParaRPr b="0" lang="es-ES" sz="2400" spc="-1" strike="noStrike">
              <a:latin typeface="Times New Roman"/>
            </a:endParaRPr>
          </a:p>
        </p:txBody>
      </p:sp>
      <p:sp>
        <p:nvSpPr>
          <p:cNvPr id="134" name="PlaceHolder 11"/>
          <p:cNvSpPr>
            <a:spLocks noGrp="1"/>
          </p:cNvSpPr>
          <p:nvPr>
            <p:ph type="sldNum"/>
          </p:nvPr>
        </p:nvSpPr>
        <p:spPr>
          <a:xfrm>
            <a:off x="7521480" y="5475960"/>
            <a:ext cx="1482840" cy="85140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E20D51F3-CCD8-4F96-8799-4A23FFE96109}" type="slidenum">
              <a:rPr b="0" lang="es-ES" sz="8200" spc="-1" strike="noStrike">
                <a:solidFill>
                  <a:srgbClr val="000000"/>
                </a:solidFill>
                <a:latin typeface="Impact"/>
              </a:rPr>
              <a:t>&lt;número&gt;</a:t>
            </a:fld>
            <a:endParaRPr b="0" lang="es-ES" sz="82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  <p:sldLayoutId id="2147483698" r:id="rId13"/>
    <p:sldLayoutId id="2147483699" r:id="rId14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5017680" y="1523880"/>
            <a:ext cx="3565800" cy="1161720"/>
          </a:xfrm>
          <a:prstGeom prst="rect">
            <a:avLst/>
          </a:prstGeom>
        </p:spPr>
        <p:txBody>
          <a:bodyPr tIns="0" bIns="0" anchor="b"/>
          <a:p>
            <a:pPr>
              <a:lnSpc>
                <a:spcPts val="1623"/>
              </a:lnSpc>
            </a:pPr>
            <a:r>
              <a:rPr b="1" lang="en-US" sz="4200" spc="-1" strike="noStrike">
                <a:solidFill>
                  <a:srgbClr val="000000"/>
                </a:solidFill>
                <a:latin typeface="Goudy Old Style"/>
              </a:rPr>
              <a:t>Clic para editar título</a:t>
            </a:r>
            <a:endParaRPr b="0" lang="en-US" sz="42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172" name="PlaceHolder 2"/>
          <p:cNvSpPr>
            <a:spLocks noGrp="1"/>
          </p:cNvSpPr>
          <p:nvPr>
            <p:ph type="body"/>
          </p:nvPr>
        </p:nvSpPr>
        <p:spPr>
          <a:xfrm>
            <a:off x="5017680" y="2700000"/>
            <a:ext cx="3565800" cy="216288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  <a:spcBef>
                <a:spcPts val="601"/>
              </a:spcBef>
            </a:pPr>
            <a:r>
              <a:rPr b="0" lang="en-US" sz="2000" spc="-1" strike="noStrike">
                <a:solidFill>
                  <a:srgbClr val="000000"/>
                </a:solidFill>
                <a:latin typeface="Goudy Old Style"/>
              </a:rPr>
              <a:t>Haga clic para modificar el estilo de texto del patrón</a:t>
            </a:r>
            <a:endParaRPr b="0" lang="en-US" sz="20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173" name="PlaceHolder 3"/>
          <p:cNvSpPr>
            <a:spLocks noGrp="1"/>
          </p:cNvSpPr>
          <p:nvPr>
            <p:ph type="dt"/>
          </p:nvPr>
        </p:nvSpPr>
        <p:spPr>
          <a:xfrm>
            <a:off x="7663320" y="6314400"/>
            <a:ext cx="1294920" cy="26460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7EAB852C-2872-4166-91BB-AD30DA6F2D3F}" type="datetime">
              <a:rPr b="0" lang="es-ES" sz="1100" spc="-1" strike="noStrike">
                <a:solidFill>
                  <a:srgbClr val="000000"/>
                </a:solidFill>
                <a:latin typeface="Rockwell"/>
              </a:rPr>
              <a:t>14/12/17</a:t>
            </a:fld>
            <a:endParaRPr b="0" lang="es-ES" sz="1100" spc="-1" strike="noStrike">
              <a:latin typeface="Times New Roman"/>
            </a:endParaRPr>
          </a:p>
        </p:txBody>
      </p:sp>
      <p:sp>
        <p:nvSpPr>
          <p:cNvPr id="174" name="PlaceHolder 4"/>
          <p:cNvSpPr>
            <a:spLocks noGrp="1"/>
          </p:cNvSpPr>
          <p:nvPr>
            <p:ph type="ftr"/>
          </p:nvPr>
        </p:nvSpPr>
        <p:spPr>
          <a:xfrm>
            <a:off x="3942720" y="6305760"/>
            <a:ext cx="3717720" cy="258840"/>
          </a:xfrm>
          <a:prstGeom prst="rect">
            <a:avLst/>
          </a:prstGeom>
        </p:spPr>
        <p:txBody>
          <a:bodyPr anchor="ctr"/>
          <a:p>
            <a:endParaRPr b="0" lang="es-ES" sz="2400" spc="-1" strike="noStrike">
              <a:latin typeface="Times New Roman"/>
            </a:endParaRPr>
          </a:p>
        </p:txBody>
      </p:sp>
      <p:sp>
        <p:nvSpPr>
          <p:cNvPr id="175" name="PlaceHolder 5"/>
          <p:cNvSpPr>
            <a:spLocks noGrp="1"/>
          </p:cNvSpPr>
          <p:nvPr>
            <p:ph type="sldNum"/>
          </p:nvPr>
        </p:nvSpPr>
        <p:spPr>
          <a:xfrm>
            <a:off x="7521480" y="5475960"/>
            <a:ext cx="1482840" cy="85140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8B5337FC-3E07-4F13-9725-9244FFD465B2}" type="slidenum">
              <a:rPr b="0" lang="es-ES" sz="8200" spc="-1" strike="noStrike">
                <a:solidFill>
                  <a:srgbClr val="000000"/>
                </a:solidFill>
                <a:latin typeface="Impact"/>
              </a:rPr>
              <a:t>&lt;número&gt;</a:t>
            </a:fld>
            <a:endParaRPr b="0" lang="es-ES" sz="8200" spc="-1" strike="noStrike">
              <a:latin typeface="Times New Roman"/>
            </a:endParaRPr>
          </a:p>
        </p:txBody>
      </p:sp>
      <p:sp>
        <p:nvSpPr>
          <p:cNvPr id="176" name="CustomShape 6"/>
          <p:cNvSpPr/>
          <p:nvPr/>
        </p:nvSpPr>
        <p:spPr>
          <a:xfrm rot="21421800">
            <a:off x="628200" y="505440"/>
            <a:ext cx="3850560" cy="55000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round/>
          </a:ln>
          <a:effectLst>
            <a:outerShdw algn="tl" blurRad="50800" dir="2700000" dist="38100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77" name="CustomShape 7"/>
          <p:cNvSpPr/>
          <p:nvPr/>
        </p:nvSpPr>
        <p:spPr>
          <a:xfrm rot="21421800">
            <a:off x="628560" y="505440"/>
            <a:ext cx="3850560" cy="5515920"/>
          </a:xfrm>
          <a:prstGeom prst="rect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15000">
                <a:schemeClr val="bg1">
                  <a:alpha val="75000"/>
                </a:schemeClr>
              </a:gs>
              <a:gs pos="100000">
                <a:schemeClr val="bg1"/>
              </a:gs>
            </a:gsLst>
            <a:lin ang="0"/>
          </a:gradFill>
          <a:ln>
            <a:noFill/>
          </a:ln>
          <a:effectLst>
            <a:innerShdw blurRad="190500" dir="13500000" dist="88900">
              <a:schemeClr val="bg1">
                <a:lumMod val="65000"/>
                <a:alpha val="2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78" name="PlaceHolder 8"/>
          <p:cNvSpPr>
            <a:spLocks noGrp="1"/>
          </p:cNvSpPr>
          <p:nvPr>
            <p:ph type="body"/>
          </p:nvPr>
        </p:nvSpPr>
        <p:spPr>
          <a:xfrm rot="21421800">
            <a:off x="808560" y="667440"/>
            <a:ext cx="3468240" cy="5124240"/>
          </a:xfrm>
          <a:prstGeom prst="rect">
            <a:avLst/>
          </a:prstGeom>
        </p:spPr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Goudy Old Style"/>
              </a:rPr>
              <a:t>Arrastre la imagen al marcador de posición o haga clic en el icono para agregar</a:t>
            </a:r>
            <a:endParaRPr b="0" lang="en-US" sz="1800" spc="-1" strike="noStrike">
              <a:solidFill>
                <a:srgbClr val="000000"/>
              </a:solidFill>
              <a:latin typeface="Goudy Old Style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  <p:sldLayoutId id="2147483711" r:id="rId13"/>
    <p:sldLayoutId id="2147483712" r:id="rId14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PlaceHolder 1"/>
          <p:cNvSpPr>
            <a:spLocks noGrp="1"/>
          </p:cNvSpPr>
          <p:nvPr>
            <p:ph type="title"/>
          </p:nvPr>
        </p:nvSpPr>
        <p:spPr>
          <a:xfrm>
            <a:off x="914400" y="503280"/>
            <a:ext cx="7313400" cy="867960"/>
          </a:xfrm>
          <a:prstGeom prst="rect">
            <a:avLst/>
          </a:prstGeom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en-US" sz="4600" spc="-1" strike="noStrike">
                <a:solidFill>
                  <a:srgbClr val="000000"/>
                </a:solidFill>
                <a:latin typeface="Goudy Old Style"/>
              </a:rPr>
              <a:t>Clic para editar título</a:t>
            </a:r>
            <a:endParaRPr b="0" lang="en-US" sz="46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216" name="PlaceHolder 2"/>
          <p:cNvSpPr>
            <a:spLocks noGrp="1"/>
          </p:cNvSpPr>
          <p:nvPr>
            <p:ph type="dt"/>
          </p:nvPr>
        </p:nvSpPr>
        <p:spPr>
          <a:xfrm>
            <a:off x="7663320" y="6314400"/>
            <a:ext cx="1294920" cy="26460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DC0D5BD6-25B1-40C2-BDE3-381922B37B48}" type="datetime">
              <a:rPr b="0" lang="es-ES" sz="1100" spc="-1" strike="noStrike">
                <a:solidFill>
                  <a:srgbClr val="000000"/>
                </a:solidFill>
                <a:latin typeface="Rockwell"/>
              </a:rPr>
              <a:t>14/12/17</a:t>
            </a:fld>
            <a:endParaRPr b="0" lang="es-ES" sz="1100" spc="-1" strike="noStrike">
              <a:latin typeface="Times New Roman"/>
            </a:endParaRPr>
          </a:p>
        </p:txBody>
      </p:sp>
      <p:sp>
        <p:nvSpPr>
          <p:cNvPr id="217" name="PlaceHolder 3"/>
          <p:cNvSpPr>
            <a:spLocks noGrp="1"/>
          </p:cNvSpPr>
          <p:nvPr>
            <p:ph type="ftr"/>
          </p:nvPr>
        </p:nvSpPr>
        <p:spPr>
          <a:xfrm>
            <a:off x="3942720" y="6305760"/>
            <a:ext cx="3717720" cy="258840"/>
          </a:xfrm>
          <a:prstGeom prst="rect">
            <a:avLst/>
          </a:prstGeom>
        </p:spPr>
        <p:txBody>
          <a:bodyPr anchor="ctr"/>
          <a:p>
            <a:endParaRPr b="0" lang="es-ES" sz="2400" spc="-1" strike="noStrike">
              <a:latin typeface="Times New Roman"/>
            </a:endParaRPr>
          </a:p>
        </p:txBody>
      </p:sp>
      <p:sp>
        <p:nvSpPr>
          <p:cNvPr id="218" name="PlaceHolder 4"/>
          <p:cNvSpPr>
            <a:spLocks noGrp="1"/>
          </p:cNvSpPr>
          <p:nvPr>
            <p:ph type="sldNum"/>
          </p:nvPr>
        </p:nvSpPr>
        <p:spPr>
          <a:xfrm>
            <a:off x="7521480" y="5475960"/>
            <a:ext cx="1482840" cy="85140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4B1D672C-B04C-4AF3-985F-412C2A2CD851}" type="slidenum">
              <a:rPr b="0" lang="es-ES" sz="8200" spc="-1" strike="noStrike">
                <a:solidFill>
                  <a:srgbClr val="000000"/>
                </a:solidFill>
                <a:latin typeface="Impact"/>
              </a:rPr>
              <a:t>&lt;número&gt;</a:t>
            </a:fld>
            <a:endParaRPr b="0" lang="es-ES" sz="8200" spc="-1" strike="noStrike">
              <a:latin typeface="Times New Roman"/>
            </a:endParaRPr>
          </a:p>
        </p:txBody>
      </p:sp>
      <p:sp>
        <p:nvSpPr>
          <p:cNvPr id="219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Goudy Old Style"/>
              </a:rPr>
              <a:t>Pulse para editar el formato de esquema del texto</a:t>
            </a:r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Goudy Old Style"/>
              </a:rPr>
              <a:t>Segundo nivel del esquema</a:t>
            </a:r>
            <a:endParaRPr b="0" lang="en-US" sz="2000" spc="-1" strike="noStrike">
              <a:solidFill>
                <a:srgbClr val="000000"/>
              </a:solidFill>
              <a:latin typeface="Goudy Old Style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Goudy Old Style"/>
              </a:rPr>
              <a:t>Tercer nivel del esquema</a:t>
            </a:r>
            <a:endParaRPr b="0" lang="en-US" sz="1800" spc="-1" strike="noStrike">
              <a:solidFill>
                <a:srgbClr val="000000"/>
              </a:solidFill>
              <a:latin typeface="Goudy Old Style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Goudy Old Style"/>
              </a:rPr>
              <a:t>Cuarto nivel del esquema</a:t>
            </a:r>
            <a:endParaRPr b="0" lang="en-US" sz="1800" spc="-1" strike="noStrike">
              <a:solidFill>
                <a:srgbClr val="000000"/>
              </a:solidFill>
              <a:latin typeface="Goudy Old Style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Goudy Old Style"/>
              </a:rPr>
              <a:t>Quinto nivel del esquema</a:t>
            </a:r>
            <a:endParaRPr b="0" lang="en-US" sz="2000" spc="-1" strike="noStrike">
              <a:solidFill>
                <a:srgbClr val="000000"/>
              </a:solidFill>
              <a:latin typeface="Goudy Old Style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Goudy Old Style"/>
              </a:rPr>
              <a:t>Sexto nivel del esquema</a:t>
            </a:r>
            <a:endParaRPr b="0" lang="en-US" sz="2000" spc="-1" strike="noStrike">
              <a:solidFill>
                <a:srgbClr val="000000"/>
              </a:solidFill>
              <a:latin typeface="Goudy Old Style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Goudy Old Style"/>
              </a:rPr>
              <a:t>Séptimo nivel del esquema</a:t>
            </a:r>
            <a:endParaRPr b="0" lang="en-US" sz="2000" spc="-1" strike="noStrike">
              <a:solidFill>
                <a:srgbClr val="000000"/>
              </a:solidFill>
              <a:latin typeface="Goudy Old Style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  <p:sldLayoutId id="2147483724" r:id="rId13"/>
    <p:sldLayoutId id="2147483725" r:id="rId14"/>
  </p:sldLayoutIdLst>
</p:sldMaster>
</file>

<file path=ppt/slideMasters/slideMaster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PlaceHolder 1"/>
          <p:cNvSpPr>
            <a:spLocks noGrp="1"/>
          </p:cNvSpPr>
          <p:nvPr>
            <p:ph type="title"/>
          </p:nvPr>
        </p:nvSpPr>
        <p:spPr>
          <a:xfrm>
            <a:off x="914400" y="503280"/>
            <a:ext cx="7313400" cy="867960"/>
          </a:xfrm>
          <a:prstGeom prst="rect">
            <a:avLst/>
          </a:prstGeom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en-US" sz="4600" spc="-1" strike="noStrike">
                <a:solidFill>
                  <a:srgbClr val="000000"/>
                </a:solidFill>
                <a:latin typeface="Goudy Old Style"/>
              </a:rPr>
              <a:t>Clic para editar título</a:t>
            </a:r>
            <a:endParaRPr b="0" lang="en-US" sz="46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257" name="PlaceHolder 2"/>
          <p:cNvSpPr>
            <a:spLocks noGrp="1"/>
          </p:cNvSpPr>
          <p:nvPr>
            <p:ph type="dt"/>
          </p:nvPr>
        </p:nvSpPr>
        <p:spPr>
          <a:xfrm>
            <a:off x="7663320" y="6314400"/>
            <a:ext cx="1294920" cy="26460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64629E98-3A93-4A17-99FE-DF8B9E43F9E1}" type="datetime">
              <a:rPr b="0" lang="es-ES" sz="1100" spc="-1" strike="noStrike">
                <a:solidFill>
                  <a:srgbClr val="000000"/>
                </a:solidFill>
                <a:latin typeface="Rockwell"/>
              </a:rPr>
              <a:t>14/12/17</a:t>
            </a:fld>
            <a:endParaRPr b="0" lang="es-ES" sz="1100" spc="-1" strike="noStrike">
              <a:latin typeface="Times New Roman"/>
            </a:endParaRPr>
          </a:p>
        </p:txBody>
      </p:sp>
      <p:sp>
        <p:nvSpPr>
          <p:cNvPr id="258" name="PlaceHolder 3"/>
          <p:cNvSpPr>
            <a:spLocks noGrp="1"/>
          </p:cNvSpPr>
          <p:nvPr>
            <p:ph type="ftr"/>
          </p:nvPr>
        </p:nvSpPr>
        <p:spPr>
          <a:xfrm>
            <a:off x="3942720" y="6305760"/>
            <a:ext cx="3717720" cy="258840"/>
          </a:xfrm>
          <a:prstGeom prst="rect">
            <a:avLst/>
          </a:prstGeom>
        </p:spPr>
        <p:txBody>
          <a:bodyPr anchor="ctr"/>
          <a:p>
            <a:endParaRPr b="0" lang="es-ES" sz="2400" spc="-1" strike="noStrike">
              <a:latin typeface="Times New Roman"/>
            </a:endParaRPr>
          </a:p>
        </p:txBody>
      </p:sp>
      <p:sp>
        <p:nvSpPr>
          <p:cNvPr id="259" name="PlaceHolder 4"/>
          <p:cNvSpPr>
            <a:spLocks noGrp="1"/>
          </p:cNvSpPr>
          <p:nvPr>
            <p:ph type="sldNum"/>
          </p:nvPr>
        </p:nvSpPr>
        <p:spPr>
          <a:xfrm>
            <a:off x="7521480" y="5475960"/>
            <a:ext cx="1482840" cy="85140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FB988FF3-9ACE-409F-B5FC-E33081F2D7F9}" type="slidenum">
              <a:rPr b="0" lang="es-ES" sz="8200" spc="-1" strike="noStrike">
                <a:solidFill>
                  <a:srgbClr val="000000"/>
                </a:solidFill>
                <a:latin typeface="Impact"/>
              </a:rPr>
              <a:t>&lt;número&gt;</a:t>
            </a:fld>
            <a:endParaRPr b="0" lang="es-ES" sz="8200" spc="-1" strike="noStrike">
              <a:latin typeface="Times New Roman"/>
            </a:endParaRPr>
          </a:p>
        </p:txBody>
      </p:sp>
      <p:sp>
        <p:nvSpPr>
          <p:cNvPr id="260" name="PlaceHolder 5"/>
          <p:cNvSpPr>
            <a:spLocks noGrp="1"/>
          </p:cNvSpPr>
          <p:nvPr>
            <p:ph type="body"/>
          </p:nvPr>
        </p:nvSpPr>
        <p:spPr>
          <a:xfrm>
            <a:off x="4645080" y="1735200"/>
            <a:ext cx="3565800" cy="1919880"/>
          </a:xfrm>
          <a:prstGeom prst="rect">
            <a:avLst/>
          </a:prstGeom>
        </p:spPr>
        <p:txBody>
          <a:bodyPr/>
          <a:p>
            <a:pPr marL="463680" indent="-463320">
              <a:lnSpc>
                <a:spcPct val="100000"/>
              </a:lnSpc>
              <a:spcBef>
                <a:spcPts val="2001"/>
              </a:spcBef>
              <a:buBlip>
                <a:blip r:embed="rId3"/>
              </a:buBlip>
            </a:pPr>
            <a:r>
              <a:rPr b="0" lang="en-US" sz="2200" spc="-1" strike="noStrike">
                <a:solidFill>
                  <a:srgbClr val="000000"/>
                </a:solidFill>
                <a:latin typeface="Goudy Old Style"/>
              </a:rPr>
              <a:t>Haga clic para modificar el estilo de texto del patrón</a:t>
            </a:r>
            <a:endParaRPr b="0" lang="en-US" sz="2200" spc="-1" strike="noStrike">
              <a:solidFill>
                <a:srgbClr val="000000"/>
              </a:solidFill>
              <a:latin typeface="Goudy Old Style"/>
            </a:endParaRPr>
          </a:p>
          <a:p>
            <a:pPr lvl="1" marL="914400" indent="-456840">
              <a:lnSpc>
                <a:spcPct val="100000"/>
              </a:lnSpc>
              <a:spcBef>
                <a:spcPts val="601"/>
              </a:spcBef>
              <a:buBlip>
                <a:blip r:embed="rId4"/>
              </a:buBlip>
            </a:pPr>
            <a:r>
              <a:rPr b="0" lang="en-US" sz="2000" spc="-1" strike="noStrike">
                <a:solidFill>
                  <a:srgbClr val="000000"/>
                </a:solidFill>
                <a:latin typeface="Goudy Old Style"/>
              </a:rPr>
              <a:t>Segundo nivel</a:t>
            </a:r>
            <a:endParaRPr b="0" lang="en-US" sz="2000" spc="-1" strike="noStrike">
              <a:solidFill>
                <a:srgbClr val="000000"/>
              </a:solidFill>
              <a:latin typeface="Goudy Old Style"/>
            </a:endParaRPr>
          </a:p>
          <a:p>
            <a:pPr lvl="2" marL="1255680" indent="-340920">
              <a:lnSpc>
                <a:spcPct val="100000"/>
              </a:lnSpc>
              <a:spcBef>
                <a:spcPts val="601"/>
              </a:spcBef>
              <a:buBlip>
                <a:blip r:embed="rId5"/>
              </a:buBlip>
            </a:pPr>
            <a:r>
              <a:rPr b="0" lang="en-US" sz="1800" spc="-1" strike="noStrike">
                <a:solidFill>
                  <a:srgbClr val="000000"/>
                </a:solidFill>
                <a:latin typeface="Goudy Old Style"/>
              </a:rPr>
              <a:t>Tercer nivel</a:t>
            </a:r>
            <a:endParaRPr b="0" lang="en-US" sz="1800" spc="-1" strike="noStrike">
              <a:solidFill>
                <a:srgbClr val="000000"/>
              </a:solidFill>
              <a:latin typeface="Goudy Old Style"/>
            </a:endParaRPr>
          </a:p>
          <a:p>
            <a:pPr lvl="3" marL="1596960" indent="-340920">
              <a:lnSpc>
                <a:spcPct val="100000"/>
              </a:lnSpc>
              <a:spcBef>
                <a:spcPts val="601"/>
              </a:spcBef>
              <a:buBlip>
                <a:blip r:embed="rId6"/>
              </a:buBlip>
            </a:pPr>
            <a:r>
              <a:rPr b="0" lang="en-US" sz="1800" spc="-1" strike="noStrike">
                <a:solidFill>
                  <a:srgbClr val="000000"/>
                </a:solidFill>
                <a:latin typeface="Goudy Old Style"/>
              </a:rPr>
              <a:t>Cuarto nivel</a:t>
            </a:r>
            <a:endParaRPr b="0" lang="en-US" sz="1800" spc="-1" strike="noStrike">
              <a:solidFill>
                <a:srgbClr val="000000"/>
              </a:solidFill>
              <a:latin typeface="Goudy Old Style"/>
            </a:endParaRPr>
          </a:p>
          <a:p>
            <a:pPr lvl="4" marL="1938240" indent="-340920">
              <a:lnSpc>
                <a:spcPct val="100000"/>
              </a:lnSpc>
              <a:spcBef>
                <a:spcPts val="601"/>
              </a:spcBef>
              <a:buBlip>
                <a:blip r:embed="rId7"/>
              </a:buBlip>
            </a:pPr>
            <a:r>
              <a:rPr b="0" lang="en-US" sz="1800" spc="-1" strike="noStrike">
                <a:solidFill>
                  <a:srgbClr val="000000"/>
                </a:solidFill>
                <a:latin typeface="Goudy Old Style"/>
              </a:rPr>
              <a:t>Quinto nivel</a:t>
            </a:r>
            <a:endParaRPr b="0" lang="en-US" sz="18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261" name="PlaceHolder 6"/>
          <p:cNvSpPr>
            <a:spLocks noGrp="1"/>
          </p:cNvSpPr>
          <p:nvPr>
            <p:ph type="body"/>
          </p:nvPr>
        </p:nvSpPr>
        <p:spPr>
          <a:xfrm>
            <a:off x="4645080" y="3871080"/>
            <a:ext cx="3565800" cy="1919880"/>
          </a:xfrm>
          <a:prstGeom prst="rect">
            <a:avLst/>
          </a:prstGeom>
        </p:spPr>
        <p:txBody>
          <a:bodyPr/>
          <a:p>
            <a:pPr marL="463680" indent="-463320">
              <a:lnSpc>
                <a:spcPct val="100000"/>
              </a:lnSpc>
              <a:spcBef>
                <a:spcPts val="2001"/>
              </a:spcBef>
              <a:buBlip>
                <a:blip r:embed="rId8"/>
              </a:buBlip>
            </a:pPr>
            <a:r>
              <a:rPr b="0" lang="en-US" sz="2200" spc="-1" strike="noStrike">
                <a:solidFill>
                  <a:srgbClr val="000000"/>
                </a:solidFill>
                <a:latin typeface="Goudy Old Style"/>
              </a:rPr>
              <a:t>Haga clic para modificar el estilo de texto del patrón</a:t>
            </a:r>
            <a:endParaRPr b="0" lang="en-US" sz="2200" spc="-1" strike="noStrike">
              <a:solidFill>
                <a:srgbClr val="000000"/>
              </a:solidFill>
              <a:latin typeface="Goudy Old Style"/>
            </a:endParaRPr>
          </a:p>
          <a:p>
            <a:pPr lvl="1" marL="914400" indent="-456840">
              <a:lnSpc>
                <a:spcPct val="100000"/>
              </a:lnSpc>
              <a:spcBef>
                <a:spcPts val="601"/>
              </a:spcBef>
              <a:buBlip>
                <a:blip r:embed="rId9"/>
              </a:buBlip>
            </a:pPr>
            <a:r>
              <a:rPr b="0" lang="en-US" sz="2000" spc="-1" strike="noStrike">
                <a:solidFill>
                  <a:srgbClr val="000000"/>
                </a:solidFill>
                <a:latin typeface="Goudy Old Style"/>
              </a:rPr>
              <a:t>Segundo nivel</a:t>
            </a:r>
            <a:endParaRPr b="0" lang="en-US" sz="2000" spc="-1" strike="noStrike">
              <a:solidFill>
                <a:srgbClr val="000000"/>
              </a:solidFill>
              <a:latin typeface="Goudy Old Style"/>
            </a:endParaRPr>
          </a:p>
          <a:p>
            <a:pPr lvl="2" marL="1255680" indent="-340920">
              <a:lnSpc>
                <a:spcPct val="100000"/>
              </a:lnSpc>
              <a:spcBef>
                <a:spcPts val="601"/>
              </a:spcBef>
              <a:buBlip>
                <a:blip r:embed="rId10"/>
              </a:buBlip>
            </a:pPr>
            <a:r>
              <a:rPr b="0" lang="en-US" sz="1800" spc="-1" strike="noStrike">
                <a:solidFill>
                  <a:srgbClr val="000000"/>
                </a:solidFill>
                <a:latin typeface="Goudy Old Style"/>
              </a:rPr>
              <a:t>Tercer nivel</a:t>
            </a:r>
            <a:endParaRPr b="0" lang="en-US" sz="1800" spc="-1" strike="noStrike">
              <a:solidFill>
                <a:srgbClr val="000000"/>
              </a:solidFill>
              <a:latin typeface="Goudy Old Style"/>
            </a:endParaRPr>
          </a:p>
          <a:p>
            <a:pPr lvl="3" marL="1596960" indent="-340920">
              <a:lnSpc>
                <a:spcPct val="100000"/>
              </a:lnSpc>
              <a:spcBef>
                <a:spcPts val="601"/>
              </a:spcBef>
              <a:buBlip>
                <a:blip r:embed="rId11"/>
              </a:buBlip>
            </a:pPr>
            <a:r>
              <a:rPr b="0" lang="en-US" sz="1800" spc="-1" strike="noStrike">
                <a:solidFill>
                  <a:srgbClr val="000000"/>
                </a:solidFill>
                <a:latin typeface="Goudy Old Style"/>
              </a:rPr>
              <a:t>Cuarto nivel</a:t>
            </a:r>
            <a:endParaRPr b="0" lang="en-US" sz="1800" spc="-1" strike="noStrike">
              <a:solidFill>
                <a:srgbClr val="000000"/>
              </a:solidFill>
              <a:latin typeface="Goudy Old Style"/>
            </a:endParaRPr>
          </a:p>
          <a:p>
            <a:pPr lvl="4" marL="1938240" indent="-340920">
              <a:lnSpc>
                <a:spcPct val="100000"/>
              </a:lnSpc>
              <a:spcBef>
                <a:spcPts val="601"/>
              </a:spcBef>
              <a:buBlip>
                <a:blip r:embed="rId12"/>
              </a:buBlip>
            </a:pPr>
            <a:r>
              <a:rPr b="0" lang="en-US" sz="1800" spc="-1" strike="noStrike">
                <a:solidFill>
                  <a:srgbClr val="000000"/>
                </a:solidFill>
                <a:latin typeface="Goudy Old Style"/>
              </a:rPr>
              <a:t>Quinto nivel</a:t>
            </a:r>
            <a:endParaRPr b="0" lang="en-US" sz="18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262" name="PlaceHolder 7"/>
          <p:cNvSpPr>
            <a:spLocks noGrp="1"/>
          </p:cNvSpPr>
          <p:nvPr>
            <p:ph type="body"/>
          </p:nvPr>
        </p:nvSpPr>
        <p:spPr>
          <a:xfrm>
            <a:off x="914400" y="1735200"/>
            <a:ext cx="3565800" cy="4055760"/>
          </a:xfrm>
          <a:prstGeom prst="rect">
            <a:avLst/>
          </a:prstGeom>
        </p:spPr>
        <p:txBody>
          <a:bodyPr/>
          <a:p>
            <a:pPr marL="463680" indent="-463320">
              <a:lnSpc>
                <a:spcPct val="100000"/>
              </a:lnSpc>
              <a:spcBef>
                <a:spcPts val="2001"/>
              </a:spcBef>
              <a:buBlip>
                <a:blip r:embed="rId13"/>
              </a:buBlip>
            </a:pPr>
            <a:r>
              <a:rPr b="0" lang="en-US" sz="2200" spc="-1" strike="noStrike">
                <a:solidFill>
                  <a:srgbClr val="000000"/>
                </a:solidFill>
                <a:latin typeface="Goudy Old Style"/>
              </a:rPr>
              <a:t>Haga clic para modificar el estilo de texto del patrón</a:t>
            </a:r>
            <a:endParaRPr b="0" lang="en-US" sz="2200" spc="-1" strike="noStrike">
              <a:solidFill>
                <a:srgbClr val="000000"/>
              </a:solidFill>
              <a:latin typeface="Goudy Old Style"/>
            </a:endParaRPr>
          </a:p>
          <a:p>
            <a:pPr lvl="1" marL="914400" indent="-456840">
              <a:lnSpc>
                <a:spcPct val="100000"/>
              </a:lnSpc>
              <a:spcBef>
                <a:spcPts val="601"/>
              </a:spcBef>
              <a:buBlip>
                <a:blip r:embed="rId14"/>
              </a:buBlip>
            </a:pPr>
            <a:r>
              <a:rPr b="0" lang="en-US" sz="2000" spc="-1" strike="noStrike">
                <a:solidFill>
                  <a:srgbClr val="000000"/>
                </a:solidFill>
                <a:latin typeface="Goudy Old Style"/>
              </a:rPr>
              <a:t>Segundo nivel</a:t>
            </a:r>
            <a:endParaRPr b="0" lang="en-US" sz="2000" spc="-1" strike="noStrike">
              <a:solidFill>
                <a:srgbClr val="000000"/>
              </a:solidFill>
              <a:latin typeface="Goudy Old Style"/>
            </a:endParaRPr>
          </a:p>
          <a:p>
            <a:pPr lvl="2" marL="1255680" indent="-340920">
              <a:lnSpc>
                <a:spcPct val="100000"/>
              </a:lnSpc>
              <a:spcBef>
                <a:spcPts val="601"/>
              </a:spcBef>
              <a:buBlip>
                <a:blip r:embed="rId15"/>
              </a:buBlip>
            </a:pPr>
            <a:r>
              <a:rPr b="0" lang="en-US" sz="1800" spc="-1" strike="noStrike">
                <a:solidFill>
                  <a:srgbClr val="000000"/>
                </a:solidFill>
                <a:latin typeface="Goudy Old Style"/>
              </a:rPr>
              <a:t>Tercer nivel</a:t>
            </a:r>
            <a:endParaRPr b="0" lang="en-US" sz="1800" spc="-1" strike="noStrike">
              <a:solidFill>
                <a:srgbClr val="000000"/>
              </a:solidFill>
              <a:latin typeface="Goudy Old Style"/>
            </a:endParaRPr>
          </a:p>
          <a:p>
            <a:pPr lvl="3" marL="1596960" indent="-340920">
              <a:lnSpc>
                <a:spcPct val="100000"/>
              </a:lnSpc>
              <a:spcBef>
                <a:spcPts val="601"/>
              </a:spcBef>
              <a:buBlip>
                <a:blip r:embed="rId16"/>
              </a:buBlip>
            </a:pPr>
            <a:r>
              <a:rPr b="0" lang="en-US" sz="1800" spc="-1" strike="noStrike">
                <a:solidFill>
                  <a:srgbClr val="000000"/>
                </a:solidFill>
                <a:latin typeface="Goudy Old Style"/>
              </a:rPr>
              <a:t>Cuarto nivel</a:t>
            </a:r>
            <a:endParaRPr b="0" lang="en-US" sz="1800" spc="-1" strike="noStrike">
              <a:solidFill>
                <a:srgbClr val="000000"/>
              </a:solidFill>
              <a:latin typeface="Goudy Old Style"/>
            </a:endParaRPr>
          </a:p>
          <a:p>
            <a:pPr lvl="4" marL="1938240" indent="-340920">
              <a:lnSpc>
                <a:spcPct val="100000"/>
              </a:lnSpc>
              <a:spcBef>
                <a:spcPts val="601"/>
              </a:spcBef>
              <a:buBlip>
                <a:blip r:embed="rId17"/>
              </a:buBlip>
            </a:pPr>
            <a:r>
              <a:rPr b="0" lang="en-US" sz="1800" spc="-1" strike="noStrike">
                <a:solidFill>
                  <a:srgbClr val="000000"/>
                </a:solidFill>
                <a:latin typeface="Goudy Old Style"/>
              </a:rPr>
              <a:t>Quinto nivel</a:t>
            </a:r>
            <a:endParaRPr b="0" lang="en-US" sz="1800" spc="-1" strike="noStrike">
              <a:solidFill>
                <a:srgbClr val="000000"/>
              </a:solidFill>
              <a:latin typeface="Goudy Old Style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27" r:id="rId18"/>
    <p:sldLayoutId id="2147483728" r:id="rId19"/>
    <p:sldLayoutId id="2147483729" r:id="rId20"/>
    <p:sldLayoutId id="2147483730" r:id="rId21"/>
    <p:sldLayoutId id="2147483731" r:id="rId22"/>
    <p:sldLayoutId id="2147483732" r:id="rId23"/>
    <p:sldLayoutId id="2147483733" r:id="rId24"/>
    <p:sldLayoutId id="2147483734" r:id="rId25"/>
    <p:sldLayoutId id="2147483735" r:id="rId26"/>
    <p:sldLayoutId id="2147483736" r:id="rId27"/>
    <p:sldLayoutId id="2147483737" r:id="rId28"/>
    <p:sldLayoutId id="2147483738" r:id="rId29"/>
  </p:sldLayoutIdLst>
</p:sldMaster>
</file>

<file path=ppt/slideMasters/slideMaster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PlaceHolder 1"/>
          <p:cNvSpPr>
            <a:spLocks noGrp="1"/>
          </p:cNvSpPr>
          <p:nvPr>
            <p:ph type="title"/>
          </p:nvPr>
        </p:nvSpPr>
        <p:spPr>
          <a:xfrm>
            <a:off x="914400" y="503280"/>
            <a:ext cx="7313400" cy="867960"/>
          </a:xfrm>
          <a:prstGeom prst="rect">
            <a:avLst/>
          </a:prstGeom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en-US" sz="4600" spc="-1" strike="noStrike">
                <a:solidFill>
                  <a:srgbClr val="000000"/>
                </a:solidFill>
                <a:latin typeface="Goudy Old Style"/>
              </a:rPr>
              <a:t>Clic para editar título</a:t>
            </a:r>
            <a:endParaRPr b="0" lang="en-US" sz="46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300" name="PlaceHolder 2"/>
          <p:cNvSpPr>
            <a:spLocks noGrp="1"/>
          </p:cNvSpPr>
          <p:nvPr>
            <p:ph type="body"/>
          </p:nvPr>
        </p:nvSpPr>
        <p:spPr>
          <a:xfrm>
            <a:off x="914400" y="1735200"/>
            <a:ext cx="7314840" cy="1919880"/>
          </a:xfrm>
          <a:prstGeom prst="rect">
            <a:avLst/>
          </a:prstGeom>
        </p:spPr>
        <p:txBody>
          <a:bodyPr/>
          <a:p>
            <a:pPr marL="463680" indent="-463320">
              <a:lnSpc>
                <a:spcPct val="100000"/>
              </a:lnSpc>
              <a:spcBef>
                <a:spcPts val="2001"/>
              </a:spcBef>
              <a:buBlip>
                <a:blip r:embed="rId3"/>
              </a:buBlip>
            </a:pPr>
            <a:r>
              <a:rPr b="0" lang="en-US" sz="2200" spc="-1" strike="noStrike">
                <a:solidFill>
                  <a:srgbClr val="000000"/>
                </a:solidFill>
                <a:latin typeface="Goudy Old Style"/>
              </a:rPr>
              <a:t>Haga clic para modificar el estilo de texto del patrón</a:t>
            </a:r>
            <a:endParaRPr b="0" lang="en-US" sz="2200" spc="-1" strike="noStrike">
              <a:solidFill>
                <a:srgbClr val="000000"/>
              </a:solidFill>
              <a:latin typeface="Goudy Old Style"/>
            </a:endParaRPr>
          </a:p>
          <a:p>
            <a:pPr lvl="1" marL="914400" indent="-456840">
              <a:lnSpc>
                <a:spcPct val="100000"/>
              </a:lnSpc>
              <a:spcBef>
                <a:spcPts val="601"/>
              </a:spcBef>
              <a:buBlip>
                <a:blip r:embed="rId4"/>
              </a:buBlip>
            </a:pPr>
            <a:r>
              <a:rPr b="0" lang="en-US" sz="2000" spc="-1" strike="noStrike">
                <a:solidFill>
                  <a:srgbClr val="000000"/>
                </a:solidFill>
                <a:latin typeface="Goudy Old Style"/>
              </a:rPr>
              <a:t>Segundo nivel</a:t>
            </a:r>
            <a:endParaRPr b="0" lang="en-US" sz="2000" spc="-1" strike="noStrike">
              <a:solidFill>
                <a:srgbClr val="000000"/>
              </a:solidFill>
              <a:latin typeface="Goudy Old Style"/>
            </a:endParaRPr>
          </a:p>
          <a:p>
            <a:pPr lvl="2" marL="1255680" indent="-340920">
              <a:lnSpc>
                <a:spcPct val="100000"/>
              </a:lnSpc>
              <a:spcBef>
                <a:spcPts val="601"/>
              </a:spcBef>
              <a:buBlip>
                <a:blip r:embed="rId5"/>
              </a:buBlip>
            </a:pPr>
            <a:r>
              <a:rPr b="0" lang="en-US" sz="1800" spc="-1" strike="noStrike">
                <a:solidFill>
                  <a:srgbClr val="000000"/>
                </a:solidFill>
                <a:latin typeface="Goudy Old Style"/>
              </a:rPr>
              <a:t>Tercer nivel</a:t>
            </a:r>
            <a:endParaRPr b="0" lang="en-US" sz="1800" spc="-1" strike="noStrike">
              <a:solidFill>
                <a:srgbClr val="000000"/>
              </a:solidFill>
              <a:latin typeface="Goudy Old Style"/>
            </a:endParaRPr>
          </a:p>
          <a:p>
            <a:pPr lvl="3" marL="1596960" indent="-340920">
              <a:lnSpc>
                <a:spcPct val="100000"/>
              </a:lnSpc>
              <a:spcBef>
                <a:spcPts val="601"/>
              </a:spcBef>
              <a:buBlip>
                <a:blip r:embed="rId6"/>
              </a:buBlip>
            </a:pPr>
            <a:r>
              <a:rPr b="0" lang="en-US" sz="1800" spc="-1" strike="noStrike">
                <a:solidFill>
                  <a:srgbClr val="000000"/>
                </a:solidFill>
                <a:latin typeface="Goudy Old Style"/>
              </a:rPr>
              <a:t>Cuarto nivel</a:t>
            </a:r>
            <a:endParaRPr b="0" lang="en-US" sz="1800" spc="-1" strike="noStrike">
              <a:solidFill>
                <a:srgbClr val="000000"/>
              </a:solidFill>
              <a:latin typeface="Goudy Old Style"/>
            </a:endParaRPr>
          </a:p>
          <a:p>
            <a:pPr lvl="4" marL="1938240" indent="-340920">
              <a:lnSpc>
                <a:spcPct val="100000"/>
              </a:lnSpc>
              <a:spcBef>
                <a:spcPts val="601"/>
              </a:spcBef>
              <a:buBlip>
                <a:blip r:embed="rId7"/>
              </a:buBlip>
            </a:pPr>
            <a:r>
              <a:rPr b="0" lang="en-US" sz="1800" spc="-1" strike="noStrike">
                <a:solidFill>
                  <a:srgbClr val="000000"/>
                </a:solidFill>
                <a:latin typeface="Goudy Old Style"/>
              </a:rPr>
              <a:t>Quinto nivel</a:t>
            </a:r>
            <a:endParaRPr b="0" lang="en-US" sz="18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301" name="PlaceHolder 3"/>
          <p:cNvSpPr>
            <a:spLocks noGrp="1"/>
          </p:cNvSpPr>
          <p:nvPr>
            <p:ph type="dt"/>
          </p:nvPr>
        </p:nvSpPr>
        <p:spPr>
          <a:xfrm>
            <a:off x="7663320" y="6314400"/>
            <a:ext cx="1294920" cy="26460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3C2781FE-352D-4F53-98C2-9774B43946A2}" type="datetime">
              <a:rPr b="0" lang="es-ES" sz="1100" spc="-1" strike="noStrike">
                <a:solidFill>
                  <a:srgbClr val="000000"/>
                </a:solidFill>
                <a:latin typeface="Rockwell"/>
              </a:rPr>
              <a:t>14/12/17</a:t>
            </a:fld>
            <a:endParaRPr b="0" lang="es-ES" sz="1100" spc="-1" strike="noStrike">
              <a:latin typeface="Times New Roman"/>
            </a:endParaRPr>
          </a:p>
        </p:txBody>
      </p:sp>
      <p:sp>
        <p:nvSpPr>
          <p:cNvPr id="302" name="PlaceHolder 4"/>
          <p:cNvSpPr>
            <a:spLocks noGrp="1"/>
          </p:cNvSpPr>
          <p:nvPr>
            <p:ph type="ftr"/>
          </p:nvPr>
        </p:nvSpPr>
        <p:spPr>
          <a:xfrm>
            <a:off x="3942720" y="6305760"/>
            <a:ext cx="3717720" cy="258840"/>
          </a:xfrm>
          <a:prstGeom prst="rect">
            <a:avLst/>
          </a:prstGeom>
        </p:spPr>
        <p:txBody>
          <a:bodyPr anchor="ctr"/>
          <a:p>
            <a:endParaRPr b="0" lang="es-ES" sz="2400" spc="-1" strike="noStrike">
              <a:latin typeface="Times New Roman"/>
            </a:endParaRPr>
          </a:p>
        </p:txBody>
      </p:sp>
      <p:sp>
        <p:nvSpPr>
          <p:cNvPr id="303" name="PlaceHolder 5"/>
          <p:cNvSpPr>
            <a:spLocks noGrp="1"/>
          </p:cNvSpPr>
          <p:nvPr>
            <p:ph type="sldNum"/>
          </p:nvPr>
        </p:nvSpPr>
        <p:spPr>
          <a:xfrm>
            <a:off x="7521480" y="5475960"/>
            <a:ext cx="1482840" cy="85140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499DCAE8-BE86-469E-941B-1ECE0A79E52A}" type="slidenum">
              <a:rPr b="0" lang="es-ES" sz="8200" spc="-1" strike="noStrike">
                <a:solidFill>
                  <a:srgbClr val="000000"/>
                </a:solidFill>
                <a:latin typeface="Impact"/>
              </a:rPr>
              <a:t>&lt;número&gt;</a:t>
            </a:fld>
            <a:endParaRPr b="0" lang="es-ES" sz="8200" spc="-1" strike="noStrike">
              <a:latin typeface="Times New Roman"/>
            </a:endParaRPr>
          </a:p>
        </p:txBody>
      </p:sp>
      <p:sp>
        <p:nvSpPr>
          <p:cNvPr id="304" name="PlaceHolder 6"/>
          <p:cNvSpPr>
            <a:spLocks noGrp="1"/>
          </p:cNvSpPr>
          <p:nvPr>
            <p:ph type="body"/>
          </p:nvPr>
        </p:nvSpPr>
        <p:spPr>
          <a:xfrm>
            <a:off x="914400" y="3871080"/>
            <a:ext cx="7314840" cy="1919880"/>
          </a:xfrm>
          <a:prstGeom prst="rect">
            <a:avLst/>
          </a:prstGeom>
        </p:spPr>
        <p:txBody>
          <a:bodyPr/>
          <a:p>
            <a:pPr marL="463680" indent="-463320">
              <a:lnSpc>
                <a:spcPct val="100000"/>
              </a:lnSpc>
              <a:spcBef>
                <a:spcPts val="2001"/>
              </a:spcBef>
              <a:buBlip>
                <a:blip r:embed="rId8"/>
              </a:buBlip>
            </a:pPr>
            <a:r>
              <a:rPr b="0" lang="en-US" sz="2200" spc="-1" strike="noStrike">
                <a:solidFill>
                  <a:srgbClr val="000000"/>
                </a:solidFill>
                <a:latin typeface="Goudy Old Style"/>
              </a:rPr>
              <a:t>Haga clic para modificar el estilo de texto del patrón</a:t>
            </a:r>
            <a:endParaRPr b="0" lang="en-US" sz="2200" spc="-1" strike="noStrike">
              <a:solidFill>
                <a:srgbClr val="000000"/>
              </a:solidFill>
              <a:latin typeface="Goudy Old Style"/>
            </a:endParaRPr>
          </a:p>
          <a:p>
            <a:pPr lvl="1" marL="914400" indent="-456840">
              <a:lnSpc>
                <a:spcPct val="100000"/>
              </a:lnSpc>
              <a:spcBef>
                <a:spcPts val="601"/>
              </a:spcBef>
              <a:buBlip>
                <a:blip r:embed="rId9"/>
              </a:buBlip>
            </a:pPr>
            <a:r>
              <a:rPr b="0" lang="en-US" sz="2000" spc="-1" strike="noStrike">
                <a:solidFill>
                  <a:srgbClr val="000000"/>
                </a:solidFill>
                <a:latin typeface="Goudy Old Style"/>
              </a:rPr>
              <a:t>Segundo nivel</a:t>
            </a:r>
            <a:endParaRPr b="0" lang="en-US" sz="2000" spc="-1" strike="noStrike">
              <a:solidFill>
                <a:srgbClr val="000000"/>
              </a:solidFill>
              <a:latin typeface="Goudy Old Style"/>
            </a:endParaRPr>
          </a:p>
          <a:p>
            <a:pPr lvl="2" marL="1255680" indent="-340920">
              <a:lnSpc>
                <a:spcPct val="100000"/>
              </a:lnSpc>
              <a:spcBef>
                <a:spcPts val="601"/>
              </a:spcBef>
              <a:buBlip>
                <a:blip r:embed="rId10"/>
              </a:buBlip>
            </a:pPr>
            <a:r>
              <a:rPr b="0" lang="en-US" sz="1800" spc="-1" strike="noStrike">
                <a:solidFill>
                  <a:srgbClr val="000000"/>
                </a:solidFill>
                <a:latin typeface="Goudy Old Style"/>
              </a:rPr>
              <a:t>Tercer nivel</a:t>
            </a:r>
            <a:endParaRPr b="0" lang="en-US" sz="1800" spc="-1" strike="noStrike">
              <a:solidFill>
                <a:srgbClr val="000000"/>
              </a:solidFill>
              <a:latin typeface="Goudy Old Style"/>
            </a:endParaRPr>
          </a:p>
          <a:p>
            <a:pPr lvl="3" marL="1596960" indent="-340920">
              <a:lnSpc>
                <a:spcPct val="100000"/>
              </a:lnSpc>
              <a:spcBef>
                <a:spcPts val="601"/>
              </a:spcBef>
              <a:buBlip>
                <a:blip r:embed="rId11"/>
              </a:buBlip>
            </a:pPr>
            <a:r>
              <a:rPr b="0" lang="en-US" sz="1800" spc="-1" strike="noStrike">
                <a:solidFill>
                  <a:srgbClr val="000000"/>
                </a:solidFill>
                <a:latin typeface="Goudy Old Style"/>
              </a:rPr>
              <a:t>Cuarto nivel</a:t>
            </a:r>
            <a:endParaRPr b="0" lang="en-US" sz="1800" spc="-1" strike="noStrike">
              <a:solidFill>
                <a:srgbClr val="000000"/>
              </a:solidFill>
              <a:latin typeface="Goudy Old Style"/>
            </a:endParaRPr>
          </a:p>
          <a:p>
            <a:pPr lvl="4" marL="1938240" indent="-340920">
              <a:lnSpc>
                <a:spcPct val="100000"/>
              </a:lnSpc>
              <a:spcBef>
                <a:spcPts val="601"/>
              </a:spcBef>
              <a:buBlip>
                <a:blip r:embed="rId12"/>
              </a:buBlip>
            </a:pPr>
            <a:r>
              <a:rPr b="0" lang="en-US" sz="1800" spc="-1" strike="noStrike">
                <a:solidFill>
                  <a:srgbClr val="000000"/>
                </a:solidFill>
                <a:latin typeface="Goudy Old Style"/>
              </a:rPr>
              <a:t>Quinto nivel</a:t>
            </a:r>
            <a:endParaRPr b="0" lang="en-US" sz="1800" spc="-1" strike="noStrike">
              <a:solidFill>
                <a:srgbClr val="000000"/>
              </a:solidFill>
              <a:latin typeface="Goudy Old Style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40" r:id="rId13"/>
    <p:sldLayoutId id="2147483741" r:id="rId14"/>
    <p:sldLayoutId id="2147483742" r:id="rId15"/>
    <p:sldLayoutId id="2147483743" r:id="rId16"/>
    <p:sldLayoutId id="2147483744" r:id="rId17"/>
    <p:sldLayoutId id="2147483745" r:id="rId18"/>
    <p:sldLayoutId id="2147483746" r:id="rId19"/>
    <p:sldLayoutId id="2147483747" r:id="rId20"/>
    <p:sldLayoutId id="2147483748" r:id="rId21"/>
    <p:sldLayoutId id="2147483749" r:id="rId22"/>
    <p:sldLayoutId id="2147483750" r:id="rId23"/>
    <p:sldLayoutId id="2147483751" r:id="rId24"/>
  </p:sldLayoutIdLst>
</p:sldMaster>
</file>

<file path=ppt/slideMasters/slideMaster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PlaceHolder 1"/>
          <p:cNvSpPr>
            <a:spLocks noGrp="1"/>
          </p:cNvSpPr>
          <p:nvPr>
            <p:ph type="title"/>
          </p:nvPr>
        </p:nvSpPr>
        <p:spPr>
          <a:xfrm>
            <a:off x="914400" y="1690200"/>
            <a:ext cx="3563640" cy="1161720"/>
          </a:xfrm>
          <a:prstGeom prst="rect">
            <a:avLst/>
          </a:prstGeom>
        </p:spPr>
        <p:txBody>
          <a:bodyPr tIns="0" bIns="0" anchor="b"/>
          <a:p>
            <a:pPr>
              <a:lnSpc>
                <a:spcPts val="1623"/>
              </a:lnSpc>
            </a:pPr>
            <a:r>
              <a:rPr b="1" lang="en-US" sz="4200" spc="-1" strike="noStrike">
                <a:solidFill>
                  <a:srgbClr val="000000"/>
                </a:solidFill>
                <a:latin typeface="Goudy Old Style"/>
              </a:rPr>
              <a:t>Clic para editar título</a:t>
            </a:r>
            <a:endParaRPr b="0" lang="en-US" sz="42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342" name="PlaceHolder 2"/>
          <p:cNvSpPr>
            <a:spLocks noGrp="1"/>
          </p:cNvSpPr>
          <p:nvPr>
            <p:ph type="body"/>
          </p:nvPr>
        </p:nvSpPr>
        <p:spPr>
          <a:xfrm>
            <a:off x="4667400" y="368640"/>
            <a:ext cx="3565800" cy="5627160"/>
          </a:xfrm>
          <a:prstGeom prst="rect">
            <a:avLst/>
          </a:prstGeom>
        </p:spPr>
        <p:txBody>
          <a:bodyPr/>
          <a:p>
            <a:pPr marL="463680" indent="-463320">
              <a:lnSpc>
                <a:spcPct val="100000"/>
              </a:lnSpc>
              <a:spcBef>
                <a:spcPts val="2001"/>
              </a:spcBef>
              <a:buBlip>
                <a:blip r:embed="rId3"/>
              </a:buBlip>
            </a:pPr>
            <a:r>
              <a:rPr b="0" lang="en-US" sz="2200" spc="-1" strike="noStrike">
                <a:solidFill>
                  <a:srgbClr val="000000"/>
                </a:solidFill>
                <a:latin typeface="Goudy Old Style"/>
              </a:rPr>
              <a:t>Haga clic para modificar el estilo de texto del patrón</a:t>
            </a:r>
            <a:endParaRPr b="0" lang="en-US" sz="2200" spc="-1" strike="noStrike">
              <a:solidFill>
                <a:srgbClr val="000000"/>
              </a:solidFill>
              <a:latin typeface="Goudy Old Style"/>
            </a:endParaRPr>
          </a:p>
          <a:p>
            <a:pPr lvl="1" marL="914400" indent="-456840">
              <a:lnSpc>
                <a:spcPct val="100000"/>
              </a:lnSpc>
              <a:spcBef>
                <a:spcPts val="601"/>
              </a:spcBef>
              <a:buBlip>
                <a:blip r:embed="rId4"/>
              </a:buBlip>
            </a:pPr>
            <a:r>
              <a:rPr b="0" lang="en-US" sz="2000" spc="-1" strike="noStrike">
                <a:solidFill>
                  <a:srgbClr val="000000"/>
                </a:solidFill>
                <a:latin typeface="Goudy Old Style"/>
              </a:rPr>
              <a:t>Segundo nivel</a:t>
            </a:r>
            <a:endParaRPr b="0" lang="en-US" sz="2000" spc="-1" strike="noStrike">
              <a:solidFill>
                <a:srgbClr val="000000"/>
              </a:solidFill>
              <a:latin typeface="Goudy Old Style"/>
            </a:endParaRPr>
          </a:p>
          <a:p>
            <a:pPr lvl="2" marL="1255680" indent="-340920">
              <a:lnSpc>
                <a:spcPct val="100000"/>
              </a:lnSpc>
              <a:spcBef>
                <a:spcPts val="601"/>
              </a:spcBef>
              <a:buBlip>
                <a:blip r:embed="rId5"/>
              </a:buBlip>
            </a:pPr>
            <a:r>
              <a:rPr b="0" lang="en-US" sz="1800" spc="-1" strike="noStrike">
                <a:solidFill>
                  <a:srgbClr val="000000"/>
                </a:solidFill>
                <a:latin typeface="Goudy Old Style"/>
              </a:rPr>
              <a:t>Tercer nivel</a:t>
            </a:r>
            <a:endParaRPr b="0" lang="en-US" sz="1800" spc="-1" strike="noStrike">
              <a:solidFill>
                <a:srgbClr val="000000"/>
              </a:solidFill>
              <a:latin typeface="Goudy Old Style"/>
            </a:endParaRPr>
          </a:p>
          <a:p>
            <a:pPr lvl="3" marL="1596960" indent="-340920">
              <a:lnSpc>
                <a:spcPct val="100000"/>
              </a:lnSpc>
              <a:spcBef>
                <a:spcPts val="601"/>
              </a:spcBef>
              <a:buBlip>
                <a:blip r:embed="rId6"/>
              </a:buBlip>
            </a:pPr>
            <a:r>
              <a:rPr b="0" lang="en-US" sz="1800" spc="-1" strike="noStrike">
                <a:solidFill>
                  <a:srgbClr val="000000"/>
                </a:solidFill>
                <a:latin typeface="Goudy Old Style"/>
              </a:rPr>
              <a:t>Cuarto nivel</a:t>
            </a:r>
            <a:endParaRPr b="0" lang="en-US" sz="1800" spc="-1" strike="noStrike">
              <a:solidFill>
                <a:srgbClr val="000000"/>
              </a:solidFill>
              <a:latin typeface="Goudy Old Style"/>
            </a:endParaRPr>
          </a:p>
          <a:p>
            <a:pPr lvl="4" marL="1938240" indent="-340920">
              <a:lnSpc>
                <a:spcPct val="100000"/>
              </a:lnSpc>
              <a:spcBef>
                <a:spcPts val="601"/>
              </a:spcBef>
              <a:buBlip>
                <a:blip r:embed="rId7"/>
              </a:buBlip>
            </a:pPr>
            <a:r>
              <a:rPr b="0" lang="en-US" sz="1800" spc="-1" strike="noStrike">
                <a:solidFill>
                  <a:srgbClr val="000000"/>
                </a:solidFill>
                <a:latin typeface="Goudy Old Style"/>
              </a:rPr>
              <a:t>Quinto nivel</a:t>
            </a:r>
            <a:endParaRPr b="0" lang="en-US" sz="18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343" name="PlaceHolder 3"/>
          <p:cNvSpPr>
            <a:spLocks noGrp="1"/>
          </p:cNvSpPr>
          <p:nvPr>
            <p:ph type="body"/>
          </p:nvPr>
        </p:nvSpPr>
        <p:spPr>
          <a:xfrm>
            <a:off x="914400" y="2865960"/>
            <a:ext cx="3563640" cy="216288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  <a:spcBef>
                <a:spcPts val="601"/>
              </a:spcBef>
            </a:pPr>
            <a:r>
              <a:rPr b="0" lang="en-US" sz="2000" spc="-1" strike="noStrike">
                <a:solidFill>
                  <a:srgbClr val="000000"/>
                </a:solidFill>
                <a:latin typeface="Goudy Old Style"/>
              </a:rPr>
              <a:t>Haga clic para modificar el estilo de texto del patrón</a:t>
            </a:r>
            <a:endParaRPr b="0" lang="en-US" sz="20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344" name="PlaceHolder 4"/>
          <p:cNvSpPr>
            <a:spLocks noGrp="1"/>
          </p:cNvSpPr>
          <p:nvPr>
            <p:ph type="dt"/>
          </p:nvPr>
        </p:nvSpPr>
        <p:spPr>
          <a:xfrm>
            <a:off x="7663320" y="6314400"/>
            <a:ext cx="1294920" cy="26460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CC04B0FE-E1E1-4105-8227-6B2DDE692F3E}" type="datetime">
              <a:rPr b="0" lang="es-ES" sz="1100" spc="-1" strike="noStrike">
                <a:solidFill>
                  <a:srgbClr val="000000"/>
                </a:solidFill>
                <a:latin typeface="Rockwell"/>
              </a:rPr>
              <a:t>14/12/17</a:t>
            </a:fld>
            <a:endParaRPr b="0" lang="es-ES" sz="1100" spc="-1" strike="noStrike">
              <a:latin typeface="Times New Roman"/>
            </a:endParaRPr>
          </a:p>
        </p:txBody>
      </p:sp>
      <p:sp>
        <p:nvSpPr>
          <p:cNvPr id="345" name="PlaceHolder 5"/>
          <p:cNvSpPr>
            <a:spLocks noGrp="1"/>
          </p:cNvSpPr>
          <p:nvPr>
            <p:ph type="ftr"/>
          </p:nvPr>
        </p:nvSpPr>
        <p:spPr>
          <a:xfrm>
            <a:off x="3942720" y="6305760"/>
            <a:ext cx="3717720" cy="258840"/>
          </a:xfrm>
          <a:prstGeom prst="rect">
            <a:avLst/>
          </a:prstGeom>
        </p:spPr>
        <p:txBody>
          <a:bodyPr anchor="ctr"/>
          <a:p>
            <a:endParaRPr b="0" lang="es-ES" sz="2400" spc="-1" strike="noStrike">
              <a:latin typeface="Times New Roman"/>
            </a:endParaRPr>
          </a:p>
        </p:txBody>
      </p:sp>
      <p:sp>
        <p:nvSpPr>
          <p:cNvPr id="346" name="PlaceHolder 6"/>
          <p:cNvSpPr>
            <a:spLocks noGrp="1"/>
          </p:cNvSpPr>
          <p:nvPr>
            <p:ph type="sldNum"/>
          </p:nvPr>
        </p:nvSpPr>
        <p:spPr>
          <a:xfrm>
            <a:off x="7521480" y="5475960"/>
            <a:ext cx="1482840" cy="85140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3E100117-C1C6-479A-B6D2-51B301805655}" type="slidenum">
              <a:rPr b="0" lang="es-ES" sz="8200" spc="-1" strike="noStrike">
                <a:solidFill>
                  <a:srgbClr val="000000"/>
                </a:solidFill>
                <a:latin typeface="Impact"/>
              </a:rPr>
              <a:t>&lt;número&gt;</a:t>
            </a:fld>
            <a:endParaRPr b="0" lang="es-ES" sz="82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53" r:id="rId8"/>
    <p:sldLayoutId id="2147483754" r:id="rId9"/>
    <p:sldLayoutId id="2147483755" r:id="rId10"/>
    <p:sldLayoutId id="2147483756" r:id="rId11"/>
    <p:sldLayoutId id="2147483757" r:id="rId12"/>
    <p:sldLayoutId id="2147483758" r:id="rId13"/>
    <p:sldLayoutId id="2147483759" r:id="rId14"/>
    <p:sldLayoutId id="2147483760" r:id="rId15"/>
    <p:sldLayoutId id="2147483761" r:id="rId16"/>
    <p:sldLayoutId id="2147483762" r:id="rId17"/>
    <p:sldLayoutId id="2147483763" r:id="rId18"/>
    <p:sldLayoutId id="2147483764" r:id="rId19"/>
  </p:sldLayoutIdLst>
</p:sldMaster>
</file>

<file path=ppt/slideMasters/slideMaster1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CustomShape 1"/>
          <p:cNvSpPr/>
          <p:nvPr/>
        </p:nvSpPr>
        <p:spPr>
          <a:xfrm rot="21214200">
            <a:off x="312840" y="3520440"/>
            <a:ext cx="4087800" cy="30171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round/>
          </a:ln>
          <a:effectLst>
            <a:outerShdw algn="tl" blurRad="50800" dir="2700000" dist="38100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84" name="CustomShape 2"/>
          <p:cNvSpPr/>
          <p:nvPr/>
        </p:nvSpPr>
        <p:spPr>
          <a:xfrm rot="21214200">
            <a:off x="313200" y="3520440"/>
            <a:ext cx="4087800" cy="3025800"/>
          </a:xfrm>
          <a:prstGeom prst="rect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15000">
                <a:schemeClr val="bg1">
                  <a:alpha val="75000"/>
                </a:schemeClr>
              </a:gs>
              <a:gs pos="100000">
                <a:schemeClr val="bg1"/>
              </a:gs>
            </a:gsLst>
            <a:lin ang="0"/>
          </a:gradFill>
          <a:ln>
            <a:noFill/>
          </a:ln>
          <a:effectLst>
            <a:innerShdw blurRad="190500" dir="13500000" dist="88900">
              <a:schemeClr val="bg1">
                <a:lumMod val="65000"/>
                <a:alpha val="2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85" name="PlaceHolder 3"/>
          <p:cNvSpPr>
            <a:spLocks noGrp="1"/>
          </p:cNvSpPr>
          <p:nvPr>
            <p:ph type="body"/>
          </p:nvPr>
        </p:nvSpPr>
        <p:spPr>
          <a:xfrm rot="21214200">
            <a:off x="491040" y="3682440"/>
            <a:ext cx="3703680" cy="2696760"/>
          </a:xfrm>
          <a:prstGeom prst="rect">
            <a:avLst/>
          </a:prstGeom>
        </p:spPr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Goudy Old Style"/>
              </a:rPr>
              <a:t>Arrastre la imagen al marcador de posición o haga clic en el icono para agregar</a:t>
            </a:r>
            <a:endParaRPr b="0" lang="en-US" sz="18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386" name="CustomShape 4"/>
          <p:cNvSpPr/>
          <p:nvPr/>
        </p:nvSpPr>
        <p:spPr>
          <a:xfrm rot="232800">
            <a:off x="169560" y="241200"/>
            <a:ext cx="4087800" cy="30171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round/>
          </a:ln>
          <a:effectLst>
            <a:outerShdw algn="tl" blurRad="50800" dir="2700000" dist="38100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87" name="CustomShape 5"/>
          <p:cNvSpPr/>
          <p:nvPr/>
        </p:nvSpPr>
        <p:spPr>
          <a:xfrm rot="232800">
            <a:off x="169200" y="241200"/>
            <a:ext cx="4087800" cy="3025800"/>
          </a:xfrm>
          <a:prstGeom prst="rect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15000">
                <a:schemeClr val="bg1">
                  <a:alpha val="75000"/>
                </a:schemeClr>
              </a:gs>
              <a:gs pos="100000">
                <a:schemeClr val="bg1"/>
              </a:gs>
            </a:gsLst>
            <a:lin ang="0"/>
          </a:gradFill>
          <a:ln>
            <a:noFill/>
          </a:ln>
          <a:effectLst>
            <a:innerShdw blurRad="190500" dir="13500000" dist="88900">
              <a:schemeClr val="bg1">
                <a:lumMod val="65000"/>
                <a:alpha val="2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88" name="PlaceHolder 6"/>
          <p:cNvSpPr>
            <a:spLocks noGrp="1"/>
          </p:cNvSpPr>
          <p:nvPr>
            <p:ph type="body"/>
          </p:nvPr>
        </p:nvSpPr>
        <p:spPr>
          <a:xfrm rot="232800">
            <a:off x="346680" y="402840"/>
            <a:ext cx="3703680" cy="2696760"/>
          </a:xfrm>
          <a:prstGeom prst="rect">
            <a:avLst/>
          </a:prstGeom>
        </p:spPr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Goudy Old Style"/>
              </a:rPr>
              <a:t>Arrastre la imagen al marcador de posición o haga clic en el icono para agregar</a:t>
            </a:r>
            <a:endParaRPr b="0" lang="en-US" sz="18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389" name="PlaceHolder 7"/>
          <p:cNvSpPr>
            <a:spLocks noGrp="1"/>
          </p:cNvSpPr>
          <p:nvPr>
            <p:ph type="title"/>
          </p:nvPr>
        </p:nvSpPr>
        <p:spPr>
          <a:xfrm>
            <a:off x="5013360" y="1523880"/>
            <a:ext cx="3565800" cy="1161720"/>
          </a:xfrm>
          <a:prstGeom prst="rect">
            <a:avLst/>
          </a:prstGeom>
        </p:spPr>
        <p:txBody>
          <a:bodyPr tIns="0" bIns="0" anchor="b"/>
          <a:p>
            <a:pPr>
              <a:lnSpc>
                <a:spcPts val="1623"/>
              </a:lnSpc>
            </a:pPr>
            <a:r>
              <a:rPr b="1" lang="en-US" sz="4200" spc="-1" strike="noStrike">
                <a:solidFill>
                  <a:srgbClr val="000000"/>
                </a:solidFill>
                <a:latin typeface="Goudy Old Style"/>
              </a:rPr>
              <a:t>Clic para editar título</a:t>
            </a:r>
            <a:endParaRPr b="0" lang="en-US" sz="42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390" name="PlaceHolder 8"/>
          <p:cNvSpPr>
            <a:spLocks noGrp="1"/>
          </p:cNvSpPr>
          <p:nvPr>
            <p:ph type="body"/>
          </p:nvPr>
        </p:nvSpPr>
        <p:spPr>
          <a:xfrm>
            <a:off x="5013360" y="2700000"/>
            <a:ext cx="3565800" cy="216288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  <a:spcBef>
                <a:spcPts val="601"/>
              </a:spcBef>
            </a:pPr>
            <a:r>
              <a:rPr b="0" lang="en-US" sz="2000" spc="-1" strike="noStrike">
                <a:solidFill>
                  <a:srgbClr val="000000"/>
                </a:solidFill>
                <a:latin typeface="Goudy Old Style"/>
              </a:rPr>
              <a:t>Haga clic para modificar el estilo de texto del patrón</a:t>
            </a:r>
            <a:endParaRPr b="0" lang="en-US" sz="20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391" name="PlaceHolder 9"/>
          <p:cNvSpPr>
            <a:spLocks noGrp="1"/>
          </p:cNvSpPr>
          <p:nvPr>
            <p:ph type="dt"/>
          </p:nvPr>
        </p:nvSpPr>
        <p:spPr>
          <a:xfrm>
            <a:off x="7663320" y="6314400"/>
            <a:ext cx="1294920" cy="26460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30E9FEA0-6B9A-4FB1-861E-90236F4B2CAE}" type="datetime">
              <a:rPr b="0" lang="es-ES" sz="1100" spc="-1" strike="noStrike">
                <a:solidFill>
                  <a:srgbClr val="000000"/>
                </a:solidFill>
                <a:latin typeface="Rockwell"/>
              </a:rPr>
              <a:t>14/12/17</a:t>
            </a:fld>
            <a:endParaRPr b="0" lang="es-ES" sz="1100" spc="-1" strike="noStrike">
              <a:latin typeface="Times New Roman"/>
            </a:endParaRPr>
          </a:p>
        </p:txBody>
      </p:sp>
      <p:sp>
        <p:nvSpPr>
          <p:cNvPr id="392" name="PlaceHolder 10"/>
          <p:cNvSpPr>
            <a:spLocks noGrp="1"/>
          </p:cNvSpPr>
          <p:nvPr>
            <p:ph type="ftr"/>
          </p:nvPr>
        </p:nvSpPr>
        <p:spPr>
          <a:xfrm>
            <a:off x="3942720" y="6305760"/>
            <a:ext cx="3717720" cy="258840"/>
          </a:xfrm>
          <a:prstGeom prst="rect">
            <a:avLst/>
          </a:prstGeom>
        </p:spPr>
        <p:txBody>
          <a:bodyPr anchor="ctr"/>
          <a:p>
            <a:endParaRPr b="0" lang="es-ES" sz="2400" spc="-1" strike="noStrike">
              <a:latin typeface="Times New Roman"/>
            </a:endParaRPr>
          </a:p>
        </p:txBody>
      </p:sp>
      <p:sp>
        <p:nvSpPr>
          <p:cNvPr id="393" name="PlaceHolder 11"/>
          <p:cNvSpPr>
            <a:spLocks noGrp="1"/>
          </p:cNvSpPr>
          <p:nvPr>
            <p:ph type="sldNum"/>
          </p:nvPr>
        </p:nvSpPr>
        <p:spPr>
          <a:xfrm>
            <a:off x="7521480" y="5475960"/>
            <a:ext cx="1482840" cy="85140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011E2ACE-84EA-4806-8672-5AF3AC945DD1}" type="slidenum">
              <a:rPr b="0" lang="es-ES" sz="8200" spc="-1" strike="noStrike">
                <a:solidFill>
                  <a:srgbClr val="000000"/>
                </a:solidFill>
                <a:latin typeface="Impact"/>
              </a:rPr>
              <a:t>&lt;número&gt;</a:t>
            </a:fld>
            <a:endParaRPr b="0" lang="es-ES" sz="82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  <p:sldLayoutId id="2147483775" r:id="rId12"/>
    <p:sldLayoutId id="2147483776" r:id="rId13"/>
    <p:sldLayoutId id="2147483777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56.jpeg"/><Relationship Id="rId2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57.jpeg"/><Relationship Id="rId2" Type="http://schemas.openxmlformats.org/officeDocument/2006/relationships/hyperlink" Target="http://barricadaletrahispanic.blogspot.com.es/2012/04/la-celestina-preambulo-y-versos.html" TargetMode="External"/><Relationship Id="rId3" Type="http://schemas.openxmlformats.org/officeDocument/2006/relationships/hyperlink" Target="http://www.acrosticos.org/" TargetMode="External"/><Relationship Id="rId4" Type="http://schemas.openxmlformats.org/officeDocument/2006/relationships/hyperlink" Target="http://www.acrosticos.org/" TargetMode="External"/><Relationship Id="rId5" Type="http://schemas.openxmlformats.org/officeDocument/2006/relationships/hyperlink" Target="http://www.acrosticos.org/" TargetMode="External"/><Relationship Id="rId6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58.png"/><Relationship Id="rId2" Type="http://schemas.openxmlformats.org/officeDocument/2006/relationships/image" Target="../media/image59.png"/><Relationship Id="rId3" Type="http://schemas.openxmlformats.org/officeDocument/2006/relationships/image" Target="../media/image60.png"/><Relationship Id="rId4" Type="http://schemas.openxmlformats.org/officeDocument/2006/relationships/image" Target="../media/image61.png"/><Relationship Id="rId5" Type="http://schemas.openxmlformats.org/officeDocument/2006/relationships/image" Target="../media/image62.png"/><Relationship Id="rId6" Type="http://schemas.openxmlformats.org/officeDocument/2006/relationships/image" Target="../media/image63.png"/><Relationship Id="rId7" Type="http://schemas.openxmlformats.org/officeDocument/2006/relationships/image" Target="../media/image64.png"/><Relationship Id="rId8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65.jpeg"/><Relationship Id="rId2" Type="http://schemas.openxmlformats.org/officeDocument/2006/relationships/slideLayout" Target="../slideLayouts/slideLayout28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66.jpeg"/><Relationship Id="rId2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67.jpeg"/><Relationship Id="rId2" Type="http://schemas.openxmlformats.org/officeDocument/2006/relationships/image" Target="../media/image68.jpeg"/><Relationship Id="rId3" Type="http://schemas.openxmlformats.org/officeDocument/2006/relationships/slideLayout" Target="../slideLayouts/slideLayout37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69.png"/><Relationship Id="rId2" Type="http://schemas.openxmlformats.org/officeDocument/2006/relationships/image" Target="../media/image70.png"/><Relationship Id="rId3" Type="http://schemas.openxmlformats.org/officeDocument/2006/relationships/image" Target="../media/image71.png"/><Relationship Id="rId4" Type="http://schemas.openxmlformats.org/officeDocument/2006/relationships/image" Target="../media/image72.png"/><Relationship Id="rId5" Type="http://schemas.openxmlformats.org/officeDocument/2006/relationships/image" Target="../media/image73.png"/><Relationship Id="rId6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74.png"/><Relationship Id="rId2" Type="http://schemas.openxmlformats.org/officeDocument/2006/relationships/image" Target="../media/image75.png"/><Relationship Id="rId3" Type="http://schemas.openxmlformats.org/officeDocument/2006/relationships/image" Target="../media/image76.png"/><Relationship Id="rId4" Type="http://schemas.openxmlformats.org/officeDocument/2006/relationships/image" Target="../media/image77.png"/><Relationship Id="rId5" Type="http://schemas.openxmlformats.org/officeDocument/2006/relationships/image" Target="../media/image78.png"/><Relationship Id="rId6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79.png"/><Relationship Id="rId2" Type="http://schemas.openxmlformats.org/officeDocument/2006/relationships/image" Target="../media/image80.png"/><Relationship Id="rId3" Type="http://schemas.openxmlformats.org/officeDocument/2006/relationships/image" Target="../media/image81.png"/><Relationship Id="rId4" Type="http://schemas.openxmlformats.org/officeDocument/2006/relationships/image" Target="../media/image82.png"/><Relationship Id="rId5" Type="http://schemas.openxmlformats.org/officeDocument/2006/relationships/image" Target="../media/image83.png"/><Relationship Id="rId6" Type="http://schemas.openxmlformats.org/officeDocument/2006/relationships/image" Target="../media/image84.jpeg"/><Relationship Id="rId7" Type="http://schemas.openxmlformats.org/officeDocument/2006/relationships/image" Target="../media/image85.png"/><Relationship Id="rId8" Type="http://schemas.openxmlformats.org/officeDocument/2006/relationships/image" Target="../media/image86.png"/><Relationship Id="rId9" Type="http://schemas.openxmlformats.org/officeDocument/2006/relationships/image" Target="../media/image87.png"/><Relationship Id="rId10" Type="http://schemas.openxmlformats.org/officeDocument/2006/relationships/slideLayout" Target="../slideLayouts/slideLayout49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5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5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88.png"/><Relationship Id="rId2" Type="http://schemas.openxmlformats.org/officeDocument/2006/relationships/image" Target="../media/image89.png"/><Relationship Id="rId3" Type="http://schemas.openxmlformats.org/officeDocument/2006/relationships/image" Target="../media/image90.png"/><Relationship Id="rId4" Type="http://schemas.openxmlformats.org/officeDocument/2006/relationships/image" Target="../media/image91.png"/><Relationship Id="rId5" Type="http://schemas.openxmlformats.org/officeDocument/2006/relationships/image" Target="../media/image92.png"/><Relationship Id="rId6" Type="http://schemas.openxmlformats.org/officeDocument/2006/relationships/image" Target="../media/image93.png"/><Relationship Id="rId7" Type="http://schemas.openxmlformats.org/officeDocument/2006/relationships/image" Target="../media/image94.png"/><Relationship Id="rId8" Type="http://schemas.openxmlformats.org/officeDocument/2006/relationships/image" Target="../media/image95.png"/><Relationship Id="rId9" Type="http://schemas.openxmlformats.org/officeDocument/2006/relationships/image" Target="../media/image96.png"/><Relationship Id="rId10" Type="http://schemas.openxmlformats.org/officeDocument/2006/relationships/image" Target="../media/image97.jpeg"/><Relationship Id="rId11" Type="http://schemas.openxmlformats.org/officeDocument/2006/relationships/hyperlink" Target="http://diariodelendriago.blogspot.com.es/2010/11/sentencias-y-refranes-de-la-celestina.html" TargetMode="External"/><Relationship Id="rId12" Type="http://schemas.openxmlformats.org/officeDocument/2006/relationships/slideLayout" Target="../slideLayouts/slideLayout73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98.jpeg"/><Relationship Id="rId2" Type="http://schemas.openxmlformats.org/officeDocument/2006/relationships/slideLayout" Target="../slideLayouts/slideLayout85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99.jpeg"/><Relationship Id="rId2" Type="http://schemas.openxmlformats.org/officeDocument/2006/relationships/image" Target="../media/image100.png"/><Relationship Id="rId3" Type="http://schemas.openxmlformats.org/officeDocument/2006/relationships/image" Target="../media/image101.png"/><Relationship Id="rId4" Type="http://schemas.openxmlformats.org/officeDocument/2006/relationships/image" Target="../media/image102.png"/><Relationship Id="rId5" Type="http://schemas.openxmlformats.org/officeDocument/2006/relationships/image" Target="../media/image103.png"/><Relationship Id="rId6" Type="http://schemas.openxmlformats.org/officeDocument/2006/relationships/slideLayout" Target="../slideLayouts/slideLayout97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104.png"/><Relationship Id="rId2" Type="http://schemas.openxmlformats.org/officeDocument/2006/relationships/image" Target="../media/image105.png"/><Relationship Id="rId3" Type="http://schemas.openxmlformats.org/officeDocument/2006/relationships/image" Target="../media/image106.png"/><Relationship Id="rId4" Type="http://schemas.openxmlformats.org/officeDocument/2006/relationships/image" Target="../media/image107.png"/><Relationship Id="rId5" Type="http://schemas.openxmlformats.org/officeDocument/2006/relationships/image" Target="../media/image108.png"/><Relationship Id="rId6" Type="http://schemas.openxmlformats.org/officeDocument/2006/relationships/image" Target="../media/image109.jpeg"/><Relationship Id="rId7" Type="http://schemas.openxmlformats.org/officeDocument/2006/relationships/slideLayout" Target="../slideLayouts/slideLayout49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110.jpeg"/><Relationship Id="rId2" Type="http://schemas.openxmlformats.org/officeDocument/2006/relationships/image" Target="../media/image111.png"/><Relationship Id="rId3" Type="http://schemas.openxmlformats.org/officeDocument/2006/relationships/image" Target="../media/image112.png"/><Relationship Id="rId4" Type="http://schemas.openxmlformats.org/officeDocument/2006/relationships/image" Target="../media/image113.png"/><Relationship Id="rId5" Type="http://schemas.openxmlformats.org/officeDocument/2006/relationships/image" Target="../media/image114.png"/><Relationship Id="rId6" Type="http://schemas.openxmlformats.org/officeDocument/2006/relationships/image" Target="../media/image115.png"/><Relationship Id="rId7" Type="http://schemas.openxmlformats.org/officeDocument/2006/relationships/image" Target="../media/image116.png"/><Relationship Id="rId8" Type="http://schemas.openxmlformats.org/officeDocument/2006/relationships/image" Target="../media/image117.png"/><Relationship Id="rId9" Type="http://schemas.openxmlformats.org/officeDocument/2006/relationships/slideLayout" Target="../slideLayouts/slideLayout97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118.jpeg"/><Relationship Id="rId2" Type="http://schemas.openxmlformats.org/officeDocument/2006/relationships/image" Target="../media/image119.jpeg"/><Relationship Id="rId3" Type="http://schemas.openxmlformats.org/officeDocument/2006/relationships/image" Target="../media/image120.png"/><Relationship Id="rId4" Type="http://schemas.openxmlformats.org/officeDocument/2006/relationships/image" Target="../media/image121.png"/><Relationship Id="rId5" Type="http://schemas.openxmlformats.org/officeDocument/2006/relationships/image" Target="../media/image122.png"/><Relationship Id="rId6" Type="http://schemas.openxmlformats.org/officeDocument/2006/relationships/image" Target="../media/image123.png"/><Relationship Id="rId7" Type="http://schemas.openxmlformats.org/officeDocument/2006/relationships/image" Target="../media/image124.png"/><Relationship Id="rId8" Type="http://schemas.openxmlformats.org/officeDocument/2006/relationships/image" Target="../media/image125.png"/><Relationship Id="rId9" Type="http://schemas.openxmlformats.org/officeDocument/2006/relationships/slideLayout" Target="../slideLayouts/slideLayout109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126.jpeg"/><Relationship Id="rId2" Type="http://schemas.openxmlformats.org/officeDocument/2006/relationships/image" Target="../media/image127.jpeg"/><Relationship Id="rId3" Type="http://schemas.openxmlformats.org/officeDocument/2006/relationships/image" Target="../media/image128.png"/><Relationship Id="rId4" Type="http://schemas.openxmlformats.org/officeDocument/2006/relationships/image" Target="../media/image129.png"/><Relationship Id="rId5" Type="http://schemas.openxmlformats.org/officeDocument/2006/relationships/image" Target="../media/image130.png"/><Relationship Id="rId6" Type="http://schemas.openxmlformats.org/officeDocument/2006/relationships/image" Target="../media/image131.png"/><Relationship Id="rId7" Type="http://schemas.openxmlformats.org/officeDocument/2006/relationships/slideLayout" Target="../slideLayouts/slideLayout109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132.jpeg"/><Relationship Id="rId2" Type="http://schemas.openxmlformats.org/officeDocument/2006/relationships/image" Target="../media/image133.png"/><Relationship Id="rId3" Type="http://schemas.openxmlformats.org/officeDocument/2006/relationships/image" Target="../media/image134.png"/><Relationship Id="rId4" Type="http://schemas.openxmlformats.org/officeDocument/2006/relationships/image" Target="../media/image135.png"/><Relationship Id="rId5" Type="http://schemas.openxmlformats.org/officeDocument/2006/relationships/image" Target="../media/image136.png"/><Relationship Id="rId6" Type="http://schemas.openxmlformats.org/officeDocument/2006/relationships/image" Target="../media/image137.png"/><Relationship Id="rId7" Type="http://schemas.openxmlformats.org/officeDocument/2006/relationships/slideLayout" Target="../slideLayouts/slideLayout97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image" Target="../media/image138.png"/><Relationship Id="rId2" Type="http://schemas.openxmlformats.org/officeDocument/2006/relationships/image" Target="../media/image139.png"/><Relationship Id="rId3" Type="http://schemas.openxmlformats.org/officeDocument/2006/relationships/image" Target="../media/image140.png"/><Relationship Id="rId4" Type="http://schemas.openxmlformats.org/officeDocument/2006/relationships/image" Target="../media/image141.png"/><Relationship Id="rId5" Type="http://schemas.openxmlformats.org/officeDocument/2006/relationships/slideLayout" Target="../slideLayouts/slideLayout13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image" Target="../media/image142.png"/><Relationship Id="rId2" Type="http://schemas.openxmlformats.org/officeDocument/2006/relationships/image" Target="../media/image143.png"/><Relationship Id="rId3" Type="http://schemas.openxmlformats.org/officeDocument/2006/relationships/image" Target="../media/image144.png"/><Relationship Id="rId4" Type="http://schemas.openxmlformats.org/officeDocument/2006/relationships/image" Target="../media/image145.png"/><Relationship Id="rId5" Type="http://schemas.openxmlformats.org/officeDocument/2006/relationships/image" Target="../media/image146.png"/><Relationship Id="rId6" Type="http://schemas.openxmlformats.org/officeDocument/2006/relationships/image" Target="../media/image147.png"/><Relationship Id="rId7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TextShape 1"/>
          <p:cNvSpPr txBox="1"/>
          <p:nvPr/>
        </p:nvSpPr>
        <p:spPr>
          <a:xfrm>
            <a:off x="2209680" y="3124080"/>
            <a:ext cx="6476760" cy="1238400"/>
          </a:xfrm>
          <a:prstGeom prst="rect">
            <a:avLst/>
          </a:prstGeom>
          <a:noFill/>
          <a:ln>
            <a:noFill/>
          </a:ln>
        </p:spPr>
        <p:txBody>
          <a:bodyPr lIns="45720" rIns="45720" tIns="0" bIns="0" anchor="b"/>
          <a:p>
            <a:pPr>
              <a:lnSpc>
                <a:spcPts val="1764"/>
              </a:lnSpc>
            </a:pPr>
            <a:r>
              <a:rPr b="0" lang="en-US" sz="4600" spc="-1" strike="noStrike">
                <a:solidFill>
                  <a:srgbClr val="000000"/>
                </a:solidFill>
                <a:latin typeface="Goudy Old Style"/>
              </a:rPr>
              <a:t>La Celestina </a:t>
            </a:r>
            <a:endParaRPr b="0" lang="en-US" sz="46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431" name="TextShape 2"/>
          <p:cNvSpPr txBox="1"/>
          <p:nvPr/>
        </p:nvSpPr>
        <p:spPr>
          <a:xfrm>
            <a:off x="2209680" y="4691520"/>
            <a:ext cx="6476760" cy="1329480"/>
          </a:xfrm>
          <a:prstGeom prst="rect">
            <a:avLst/>
          </a:prstGeom>
          <a:noFill/>
          <a:ln>
            <a:noFill/>
          </a:ln>
        </p:spPr>
        <p:txBody>
          <a:bodyPr rIns="45720" tIns="0" bIns="0"/>
          <a:p>
            <a:pPr>
              <a:lnSpc>
                <a:spcPts val="917"/>
              </a:lnSpc>
            </a:pPr>
            <a:endParaRPr b="0" lang="es-ES" sz="3200" spc="-1" strike="noStrike">
              <a:latin typeface="Arial"/>
            </a:endParaRPr>
          </a:p>
          <a:p>
            <a:pPr>
              <a:lnSpc>
                <a:spcPts val="917"/>
              </a:lnSpc>
            </a:pPr>
            <a:endParaRPr b="0" lang="es-ES" sz="3200" spc="-1" strike="noStrike">
              <a:latin typeface="Arial"/>
            </a:endParaRPr>
          </a:p>
          <a:p>
            <a:pPr>
              <a:lnSpc>
                <a:spcPts val="917"/>
              </a:lnSpc>
            </a:pPr>
            <a:r>
              <a:rPr b="0" lang="es-ES" sz="2200" spc="-1" strike="noStrike">
                <a:solidFill>
                  <a:srgbClr val="000000"/>
                </a:solidFill>
                <a:latin typeface="Goudy Old Style"/>
              </a:rPr>
              <a:t>Un paso hacia la modernidad </a:t>
            </a:r>
            <a:endParaRPr b="0" lang="es-ES" sz="2200" spc="-1" strike="noStrike">
              <a:latin typeface="Arial"/>
            </a:endParaRPr>
          </a:p>
        </p:txBody>
      </p:sp>
      <p:pic>
        <p:nvPicPr>
          <p:cNvPr id="432" name="Imagen 3" descr=""/>
          <p:cNvPicPr/>
          <p:nvPr/>
        </p:nvPicPr>
        <p:blipFill>
          <a:blip r:embed="rId1"/>
          <a:stretch/>
        </p:blipFill>
        <p:spPr>
          <a:xfrm>
            <a:off x="4619520" y="232920"/>
            <a:ext cx="4524120" cy="289080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" dur="indefinite" restart="never" nodeType="tmRoot">
          <p:childTnLst>
            <p:seq>
              <p:cTn id="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TextShape 1"/>
          <p:cNvSpPr txBox="1"/>
          <p:nvPr/>
        </p:nvSpPr>
        <p:spPr>
          <a:xfrm>
            <a:off x="914400" y="398520"/>
            <a:ext cx="7313400" cy="5572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en-US" sz="4000" spc="-1" strike="noStrike">
                <a:solidFill>
                  <a:srgbClr val="000000"/>
                </a:solidFill>
                <a:latin typeface="Goudy Old Style"/>
              </a:rPr>
              <a:t>Acróstico del autor </a:t>
            </a:r>
            <a:endParaRPr b="0" lang="en-US" sz="4000" spc="-1" strike="noStrike">
              <a:solidFill>
                <a:srgbClr val="000000"/>
              </a:solidFill>
              <a:latin typeface="Goudy Old Style"/>
            </a:endParaRPr>
          </a:p>
        </p:txBody>
      </p:sp>
      <p:pic>
        <p:nvPicPr>
          <p:cNvPr id="434" name="Marcador de contenido 3" descr=""/>
          <p:cNvPicPr/>
          <p:nvPr/>
        </p:nvPicPr>
        <p:blipFill>
          <a:blip r:embed="rId1"/>
          <a:srcRect l="0" t="13028" r="0" b="13028"/>
          <a:stretch/>
        </p:blipFill>
        <p:spPr>
          <a:xfrm>
            <a:off x="1019160" y="1325520"/>
            <a:ext cx="6959160" cy="3859200"/>
          </a:xfrm>
          <a:prstGeom prst="rect">
            <a:avLst/>
          </a:prstGeom>
          <a:ln>
            <a:noFill/>
          </a:ln>
        </p:spPr>
      </p:pic>
      <p:sp>
        <p:nvSpPr>
          <p:cNvPr id="435" name="CustomShape 2"/>
          <p:cNvSpPr/>
          <p:nvPr/>
        </p:nvSpPr>
        <p:spPr>
          <a:xfrm>
            <a:off x="732240" y="5587920"/>
            <a:ext cx="7495560" cy="639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es-ES" sz="1800" spc="-1" strike="noStrike" u="sng">
                <a:solidFill>
                  <a:srgbClr val="c47810"/>
                </a:solidFill>
                <a:uFillTx/>
                <a:latin typeface="Goudy Old Style"/>
                <a:hlinkClick r:id="rId2"/>
              </a:rPr>
              <a:t>¿Qué dice el acróstico completo</a:t>
            </a:r>
            <a:r>
              <a:rPr b="0" lang="es-ES" sz="1800" spc="-1" strike="noStrike" u="sng">
                <a:solidFill>
                  <a:srgbClr val="c47810"/>
                </a:solidFill>
                <a:uFillTx/>
                <a:latin typeface="Goudy Old Style"/>
                <a:hlinkClick r:id="rId3"/>
              </a:rPr>
              <a:t>? </a:t>
            </a:r>
            <a:r>
              <a:rPr b="0" lang="es-ES" sz="1800" spc="-1" strike="noStrike" u="sng">
                <a:solidFill>
                  <a:srgbClr val="c47810"/>
                </a:solidFill>
                <a:uFillTx/>
                <a:latin typeface="Goudy Old Style"/>
                <a:hlinkClick r:id="rId4"/>
              </a:rPr>
              <a:t>     </a:t>
            </a:r>
            <a:endParaRPr b="0" lang="es-E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s-ES" sz="1800" spc="-1" strike="noStrike" u="sng">
                <a:solidFill>
                  <a:srgbClr val="c47810"/>
                </a:solidFill>
                <a:uFillTx/>
                <a:latin typeface="Goudy Old Style"/>
                <a:hlinkClick r:id="rId5"/>
              </a:rPr>
              <a:t> Generador de acrósticos </a:t>
            </a:r>
            <a:endParaRPr b="0" lang="es-ES" sz="1800" spc="-1" strike="noStrike">
              <a:latin typeface="Arial"/>
            </a:endParaRPr>
          </a:p>
        </p:txBody>
      </p:sp>
    </p:spTree>
  </p:cSld>
  <p:transition spd="slow">
    <p:wipe dir="l"/>
  </p:transition>
  <p:timing>
    <p:tnLst>
      <p:par>
        <p:cTn id="3" dur="indefinite" restart="never" nodeType="tmRoot">
          <p:childTnLst>
            <p:seq>
              <p:cTn id="4" dur="indefinite" nodeType="mainSeq">
                <p:childTnLst>
                  <p:par>
                    <p:cTn id="5" fill="hold">
                      <p:stCondLst>
                        <p:cond delay="indefinite"/>
                      </p:stCondLst>
                      <p:childTnLst>
                        <p:par>
                          <p:cTn id="6" fill="hold">
                            <p:stCondLst>
                              <p:cond delay="0"/>
                            </p:stCondLst>
                            <p:childTnLst>
                              <p:par>
                                <p:cTn id="7" nodeType="clickEffect" fill="hold" presetClass="entr" presetID="5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checkerboard(across)" transition="in">
                                      <p:cBhvr additive="repl">
                                        <p:cTn id="9" dur="500"/>
                                        <p:tgtEl>
                                          <p:spTgt spid="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nodeType="clickEffect" fill="hold" presetClass="entr" presetID="5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4" dur="1000"/>
                                        <p:tgtEl>
                                          <p:spTgt spid="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TextShape 1"/>
          <p:cNvSpPr txBox="1"/>
          <p:nvPr/>
        </p:nvSpPr>
        <p:spPr>
          <a:xfrm>
            <a:off x="914400" y="261360"/>
            <a:ext cx="7313400" cy="86796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1" lang="en-US" sz="3600" spc="-1" strike="noStrike">
                <a:solidFill>
                  <a:srgbClr val="af0c0c"/>
                </a:solidFill>
                <a:latin typeface="Goudy Old Style"/>
              </a:rPr>
              <a:t>Ediciones, autoría y género</a:t>
            </a:r>
            <a:endParaRPr b="0" lang="en-US" sz="36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437" name="TextShape 2"/>
          <p:cNvSpPr txBox="1"/>
          <p:nvPr/>
        </p:nvSpPr>
        <p:spPr>
          <a:xfrm>
            <a:off x="207000" y="1371600"/>
            <a:ext cx="8512200" cy="459324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p>
            <a:pPr marL="463680" indent="-463320">
              <a:lnSpc>
                <a:spcPct val="100000"/>
              </a:lnSpc>
              <a:spcBef>
                <a:spcPts val="2001"/>
              </a:spcBef>
              <a:buBlip>
                <a:blip r:embed="rId1"/>
              </a:buBlip>
            </a:pPr>
            <a:r>
              <a:rPr b="0" lang="en-US" sz="9600" spc="-1" strike="noStrike">
                <a:solidFill>
                  <a:srgbClr val="000000"/>
                </a:solidFill>
                <a:latin typeface="Goudy Old Style"/>
              </a:rPr>
              <a:t>Primera edición: 1499, Burgos &gt;&gt; anónima,  16 actos</a:t>
            </a:r>
            <a:endParaRPr b="0" lang="en-US" sz="9600" spc="-1" strike="noStrike">
              <a:solidFill>
                <a:srgbClr val="000000"/>
              </a:solidFill>
              <a:latin typeface="Goudy Old Style"/>
            </a:endParaRPr>
          </a:p>
          <a:p>
            <a:pPr marL="463680" indent="-463320">
              <a:lnSpc>
                <a:spcPct val="100000"/>
              </a:lnSpc>
              <a:spcBef>
                <a:spcPts val="2001"/>
              </a:spcBef>
              <a:buBlip>
                <a:blip r:embed="rId2"/>
              </a:buBlip>
            </a:pPr>
            <a:r>
              <a:rPr b="0" lang="en-US" sz="9600" spc="-1" strike="noStrike">
                <a:solidFill>
                  <a:srgbClr val="000000"/>
                </a:solidFill>
                <a:latin typeface="Goudy Old Style"/>
              </a:rPr>
              <a:t>Poco después: nuevas ediciones &gt;&gt; Fernando de Rojas,  </a:t>
            </a:r>
            <a:r>
              <a:rPr b="1" lang="en-US" sz="9600" spc="-1" strike="noStrike" u="sng">
                <a:solidFill>
                  <a:srgbClr val="000000"/>
                </a:solidFill>
                <a:uFillTx/>
                <a:latin typeface="Goudy Old Style"/>
              </a:rPr>
              <a:t>21 actos</a:t>
            </a:r>
            <a:endParaRPr b="0" lang="en-US" sz="9600" spc="-1" strike="noStrike">
              <a:solidFill>
                <a:srgbClr val="000000"/>
              </a:solidFill>
              <a:latin typeface="Goudy Old Style"/>
            </a:endParaRPr>
          </a:p>
          <a:p>
            <a:pPr marL="463680" indent="-463320">
              <a:lnSpc>
                <a:spcPct val="100000"/>
              </a:lnSpc>
              <a:spcBef>
                <a:spcPts val="2001"/>
              </a:spcBef>
              <a:buBlip>
                <a:blip r:embed="rId3"/>
              </a:buBlip>
            </a:pPr>
            <a:r>
              <a:rPr b="1" lang="en-US" sz="9600" spc="-1" strike="noStrike" u="sng">
                <a:solidFill>
                  <a:srgbClr val="000000"/>
                </a:solidFill>
                <a:uFillTx/>
                <a:latin typeface="Goudy Old Style"/>
              </a:rPr>
              <a:t>Primer acto </a:t>
            </a:r>
            <a:r>
              <a:rPr b="0" lang="en-US" sz="9600" spc="-1" strike="noStrike">
                <a:solidFill>
                  <a:srgbClr val="000000"/>
                </a:solidFill>
                <a:latin typeface="Goudy Old Style"/>
              </a:rPr>
              <a:t>pertenece a un autor </a:t>
            </a:r>
            <a:r>
              <a:rPr b="1" lang="en-US" sz="9600" spc="-1" strike="noStrike" u="sng">
                <a:solidFill>
                  <a:srgbClr val="000000"/>
                </a:solidFill>
                <a:uFillTx/>
                <a:latin typeface="Goudy Old Style"/>
              </a:rPr>
              <a:t>anónimo</a:t>
            </a:r>
            <a:r>
              <a:rPr b="0" lang="en-US" sz="9600" spc="-1" strike="noStrike">
                <a:solidFill>
                  <a:srgbClr val="000000"/>
                </a:solidFill>
                <a:latin typeface="Goudy Old Style"/>
              </a:rPr>
              <a:t>; el resto es de Rojas</a:t>
            </a:r>
            <a:endParaRPr b="0" lang="en-US" sz="9600" spc="-1" strike="noStrike">
              <a:solidFill>
                <a:srgbClr val="000000"/>
              </a:solidFill>
              <a:latin typeface="Goudy Old Style"/>
            </a:endParaRPr>
          </a:p>
          <a:p>
            <a:pPr marL="463680" indent="-463320">
              <a:lnSpc>
                <a:spcPct val="100000"/>
              </a:lnSpc>
              <a:spcBef>
                <a:spcPts val="2001"/>
              </a:spcBef>
              <a:buBlip>
                <a:blip r:embed="rId4"/>
              </a:buBlip>
            </a:pPr>
            <a:r>
              <a:rPr b="0" lang="en-US" sz="9600" spc="-1" strike="noStrike">
                <a:solidFill>
                  <a:srgbClr val="000000"/>
                </a:solidFill>
                <a:latin typeface="Goudy Old Style"/>
              </a:rPr>
              <a:t>Obra con </a:t>
            </a:r>
            <a:r>
              <a:rPr b="1" lang="en-US" sz="9600" spc="-1" strike="noStrike" u="sng">
                <a:solidFill>
                  <a:srgbClr val="000000"/>
                </a:solidFill>
                <a:uFillTx/>
                <a:latin typeface="Goudy Old Style"/>
              </a:rPr>
              <a:t>elementos dramáticos </a:t>
            </a:r>
            <a:r>
              <a:rPr b="0" lang="en-US" sz="9600" spc="-1" strike="noStrike">
                <a:solidFill>
                  <a:srgbClr val="000000"/>
                </a:solidFill>
                <a:latin typeface="Goudy Old Style"/>
              </a:rPr>
              <a:t>(diálogos, apartes…)</a:t>
            </a:r>
            <a:endParaRPr b="0" lang="en-US" sz="9600" spc="-1" strike="noStrike">
              <a:solidFill>
                <a:srgbClr val="000000"/>
              </a:solidFill>
              <a:latin typeface="Goudy Old Style"/>
            </a:endParaRPr>
          </a:p>
          <a:p>
            <a:pPr marL="463680" indent="-463320">
              <a:lnSpc>
                <a:spcPct val="100000"/>
              </a:lnSpc>
              <a:spcBef>
                <a:spcPts val="2001"/>
              </a:spcBef>
              <a:buBlip>
                <a:blip r:embed="rId5"/>
              </a:buBlip>
            </a:pPr>
            <a:r>
              <a:rPr b="0" lang="en-US" sz="9600" spc="-1" strike="noStrike">
                <a:solidFill>
                  <a:srgbClr val="000000"/>
                </a:solidFill>
                <a:latin typeface="Goudy Old Style"/>
              </a:rPr>
              <a:t>Pero </a:t>
            </a:r>
            <a:r>
              <a:rPr b="1" lang="en-US" sz="9600" spc="-1" strike="noStrike" u="sng">
                <a:solidFill>
                  <a:srgbClr val="000000"/>
                </a:solidFill>
                <a:uFillTx/>
                <a:latin typeface="Goudy Old Style"/>
              </a:rPr>
              <a:t>diferente al teatro</a:t>
            </a:r>
            <a:r>
              <a:rPr b="0" lang="en-US" sz="9600" spc="-1" strike="noStrike">
                <a:solidFill>
                  <a:srgbClr val="000000"/>
                </a:solidFill>
                <a:latin typeface="Goudy Old Style"/>
              </a:rPr>
              <a:t>: es muy extensa y los diálogos son muy largos. </a:t>
            </a:r>
            <a:r>
              <a:rPr b="0" lang="en-US" sz="8000" spc="-1" strike="noStrike">
                <a:solidFill>
                  <a:srgbClr val="000000"/>
                </a:solidFill>
                <a:latin typeface="Goudy Old Style"/>
              </a:rPr>
              <a:t>Además, sería muy difícil de representar o llevar a escena una obra de tal complejidad en el siglo XV. </a:t>
            </a:r>
            <a:endParaRPr b="0" lang="en-US" sz="8000" spc="-1" strike="noStrike">
              <a:solidFill>
                <a:srgbClr val="000000"/>
              </a:solidFill>
              <a:latin typeface="Goudy Old Style"/>
            </a:endParaRPr>
          </a:p>
          <a:p>
            <a:pPr marL="463680" indent="-463320">
              <a:lnSpc>
                <a:spcPct val="100000"/>
              </a:lnSpc>
              <a:spcBef>
                <a:spcPts val="2001"/>
              </a:spcBef>
              <a:buBlip>
                <a:blip r:embed="rId6"/>
              </a:buBlip>
            </a:pPr>
            <a:r>
              <a:rPr b="0" lang="en-US" sz="9600" spc="-1" strike="noStrike">
                <a:solidFill>
                  <a:srgbClr val="000000"/>
                </a:solidFill>
                <a:latin typeface="Goudy Old Style"/>
              </a:rPr>
              <a:t>Se  cree, por tanto, que fue compuesta </a:t>
            </a:r>
            <a:r>
              <a:rPr b="1" lang="en-US" sz="9600" spc="-1" strike="noStrike" u="sng">
                <a:solidFill>
                  <a:srgbClr val="000000"/>
                </a:solidFill>
                <a:uFillTx/>
                <a:latin typeface="Goudy Old Style"/>
              </a:rPr>
              <a:t>para ser leída en público </a:t>
            </a:r>
            <a:endParaRPr b="0" lang="en-US" sz="9600" spc="-1" strike="noStrike">
              <a:solidFill>
                <a:srgbClr val="000000"/>
              </a:solidFill>
              <a:latin typeface="Goudy Old Style"/>
            </a:endParaRPr>
          </a:p>
          <a:p>
            <a:pPr marL="463680" indent="-463320">
              <a:lnSpc>
                <a:spcPct val="100000"/>
              </a:lnSpc>
              <a:spcBef>
                <a:spcPts val="2001"/>
              </a:spcBef>
              <a:buBlip>
                <a:blip r:embed="rId7"/>
              </a:buBlip>
            </a:pPr>
            <a:r>
              <a:rPr b="0" lang="en-US" sz="9600" spc="-1" strike="noStrike">
                <a:solidFill>
                  <a:srgbClr val="000000"/>
                </a:solidFill>
                <a:latin typeface="Goudy Old Style"/>
              </a:rPr>
              <a:t>Género: </a:t>
            </a:r>
            <a:r>
              <a:rPr b="1" lang="en-US" sz="9600" spc="-1" strike="noStrike" u="sng">
                <a:solidFill>
                  <a:srgbClr val="000000"/>
                </a:solidFill>
                <a:uFillTx/>
                <a:latin typeface="Goudy Old Style"/>
              </a:rPr>
              <a:t>comedia humanística  </a:t>
            </a:r>
            <a:r>
              <a:rPr b="0" lang="en-US" sz="8000" spc="-1" strike="noStrike">
                <a:solidFill>
                  <a:srgbClr val="000000"/>
                </a:solidFill>
                <a:latin typeface="Goudy Old Style"/>
              </a:rPr>
              <a:t>(tema amoroso y ambiente urbano)</a:t>
            </a:r>
            <a:endParaRPr b="0" lang="en-US" sz="8000" spc="-1" strike="noStrike">
              <a:solidFill>
                <a:srgbClr val="000000"/>
              </a:solidFill>
              <a:latin typeface="Goudy Old Style"/>
            </a:endParaRPr>
          </a:p>
          <a:p>
            <a:pPr>
              <a:lnSpc>
                <a:spcPct val="100000"/>
              </a:lnSpc>
              <a:spcBef>
                <a:spcPts val="2001"/>
              </a:spcBef>
            </a:pPr>
            <a:endParaRPr b="0" lang="en-US" sz="8000" spc="-1" strike="noStrike">
              <a:solidFill>
                <a:srgbClr val="000000"/>
              </a:solidFill>
              <a:latin typeface="Goudy Old Style"/>
            </a:endParaRPr>
          </a:p>
          <a:p>
            <a:pPr>
              <a:lnSpc>
                <a:spcPct val="100000"/>
              </a:lnSpc>
              <a:spcBef>
                <a:spcPts val="2001"/>
              </a:spcBef>
            </a:pPr>
            <a:endParaRPr b="0" lang="en-US" sz="8000" spc="-1" strike="noStrike">
              <a:solidFill>
                <a:srgbClr val="000000"/>
              </a:solidFill>
              <a:latin typeface="Goudy Old Style"/>
            </a:endParaRPr>
          </a:p>
          <a:p>
            <a:pPr>
              <a:lnSpc>
                <a:spcPct val="100000"/>
              </a:lnSpc>
              <a:spcBef>
                <a:spcPts val="2001"/>
              </a:spcBef>
            </a:pPr>
            <a:endParaRPr b="0" lang="en-US" sz="8000" spc="-1" strike="noStrike">
              <a:solidFill>
                <a:srgbClr val="000000"/>
              </a:solidFill>
              <a:latin typeface="Goudy Old Style"/>
            </a:endParaRPr>
          </a:p>
          <a:p>
            <a:pPr>
              <a:lnSpc>
                <a:spcPct val="100000"/>
              </a:lnSpc>
              <a:spcBef>
                <a:spcPts val="2001"/>
              </a:spcBef>
            </a:pPr>
            <a:endParaRPr b="0" lang="en-US" sz="8000" spc="-1" strike="noStrike">
              <a:solidFill>
                <a:srgbClr val="000000"/>
              </a:solidFill>
              <a:latin typeface="Goudy Old Style"/>
            </a:endParaRPr>
          </a:p>
          <a:p>
            <a:r>
              <a:rPr b="0" lang="en-US" sz="2400" spc="-1" strike="noStrike">
                <a:solidFill>
                  <a:srgbClr val="000000"/>
                </a:solidFill>
                <a:latin typeface="Goudy Old Style"/>
              </a:rPr>
              <a:t>	</a:t>
            </a:r>
            <a:r>
              <a:rPr b="0" lang="en-US" sz="2400" spc="-1" strike="noStrike">
                <a:solidFill>
                  <a:srgbClr val="000000"/>
                </a:solidFill>
                <a:latin typeface="Goudy Old Style"/>
              </a:rPr>
              <a:t>	</a:t>
            </a:r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  <a:p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</p:spTree>
  </p:cSld>
  <p:timing>
    <p:tnLst>
      <p:par>
        <p:cTn id="15" dur="indefinite" restart="never" nodeType="tmRoot">
          <p:childTnLst>
            <p:seq>
              <p:cTn id="16" dur="indefinite" nodeType="mainSeq">
                <p:childTnLst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nodeType="clickEffect" fill="hold" presetClass="entr" presetID="3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linds(horizontal)" transition="in">
                                      <p:cBhvr additive="repl">
                                        <p:cTn id="21" dur="500"/>
                                        <p:tgtEl>
                                          <p:spTgt spid="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nodeType="clickEffect" fill="hold" presetClass="entr" presetID="3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">
                                            <p:txEl>
                                              <p:pRg st="0" end="5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linds(horizontal)" transition="in">
                                      <p:cBhvr additive="repl">
                                        <p:cTn id="26" dur="500"/>
                                        <p:tgtEl>
                                          <p:spTgt spid="437">
                                            <p:txEl>
                                              <p:pRg st="0" end="5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nodeType="clickEffect" fill="hold" presetClass="entr" presetID="4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">
                                            <p:txEl>
                                              <p:pRg st="0" end="5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in)" transition="out">
                                      <p:cBhvr additive="repl">
                                        <p:cTn id="31" dur="500"/>
                                        <p:tgtEl>
                                          <p:spTgt spid="437">
                                            <p:txEl>
                                              <p:pRg st="0" end="5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nodeType="clickEffect" fill="hold" presetClass="entr" presetID="4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">
                                            <p:txEl>
                                              <p:pRg st="52" end="1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in)" transition="out">
                                      <p:cBhvr additive="repl">
                                        <p:cTn id="36" dur="500"/>
                                        <p:tgtEl>
                                          <p:spTgt spid="437">
                                            <p:txEl>
                                              <p:pRg st="52" end="1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nodeType="clickEffect" fill="hold" presetClass="entr" presetID="4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">
                                            <p:txEl>
                                              <p:pRg st="115" end="17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in)" transition="out">
                                      <p:cBhvr additive="repl">
                                        <p:cTn id="41" dur="500"/>
                                        <p:tgtEl>
                                          <p:spTgt spid="437">
                                            <p:txEl>
                                              <p:pRg st="115" end="17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nodeType="clickEffect" fill="hold" presetClass="entr" presetID="4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">
                                            <p:txEl>
                                              <p:pRg st="178" end="22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in)" transition="out">
                                      <p:cBhvr additive="repl">
                                        <p:cTn id="46" dur="500"/>
                                        <p:tgtEl>
                                          <p:spTgt spid="437">
                                            <p:txEl>
                                              <p:pRg st="178" end="22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nodeType="clickEffect" fill="hold" presetClass="entr" presetID="4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">
                                            <p:txEl>
                                              <p:pRg st="229" end="40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in)" transition="out">
                                      <p:cBhvr additive="repl">
                                        <p:cTn id="51" dur="500"/>
                                        <p:tgtEl>
                                          <p:spTgt spid="437">
                                            <p:txEl>
                                              <p:pRg st="229" end="40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nodeType="clickEffect" fill="hold" presetClass="entr" presetID="4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">
                                            <p:txEl>
                                              <p:pRg st="405" end="47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in)" transition="out">
                                      <p:cBhvr additive="repl">
                                        <p:cTn id="56" dur="500"/>
                                        <p:tgtEl>
                                          <p:spTgt spid="437">
                                            <p:txEl>
                                              <p:pRg st="405" end="47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nodeType="clickEffect" fill="hold" presetClass="entr" presetID="4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">
                                            <p:txEl>
                                              <p:pRg st="471" end="53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in)" transition="out">
                                      <p:cBhvr additive="repl">
                                        <p:cTn id="61" dur="500"/>
                                        <p:tgtEl>
                                          <p:spTgt spid="437">
                                            <p:txEl>
                                              <p:pRg st="471" end="53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nodeType="withEffect" fill="hold" presetClass="entr" presetID="4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">
                                            <p:txEl>
                                              <p:pRg st="537" end="54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in)" transition="out">
                                      <p:cBhvr additive="repl">
                                        <p:cTn id="64" dur="500"/>
                                        <p:tgtEl>
                                          <p:spTgt spid="437">
                                            <p:txEl>
                                              <p:pRg st="537" end="54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TextShape 1"/>
          <p:cNvSpPr txBox="1"/>
          <p:nvPr/>
        </p:nvSpPr>
        <p:spPr>
          <a:xfrm>
            <a:off x="914400" y="503280"/>
            <a:ext cx="7313400" cy="86796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en-US" sz="4000" spc="-1" strike="noStrike">
                <a:solidFill>
                  <a:srgbClr val="000000"/>
                </a:solidFill>
                <a:latin typeface="Goudy Old Style"/>
              </a:rPr>
              <a:t>No hay </a:t>
            </a:r>
            <a:r>
              <a:rPr b="1" lang="en-US" sz="4000" spc="-1" strike="noStrike">
                <a:solidFill>
                  <a:srgbClr val="660066"/>
                </a:solidFill>
                <a:latin typeface="Goudy Old Style"/>
              </a:rPr>
              <a:t>acotaciones</a:t>
            </a:r>
            <a:r>
              <a:rPr b="0" lang="en-US" sz="4000" spc="-1" strike="noStrike">
                <a:solidFill>
                  <a:srgbClr val="000000"/>
                </a:solidFill>
                <a:latin typeface="Goudy Old Style"/>
              </a:rPr>
              <a:t>, sí </a:t>
            </a:r>
            <a:r>
              <a:rPr b="1" lang="en-US" sz="4000" spc="-1" strike="noStrike">
                <a:solidFill>
                  <a:srgbClr val="660066"/>
                </a:solidFill>
                <a:latin typeface="Goudy Old Style"/>
              </a:rPr>
              <a:t>apartes </a:t>
            </a:r>
            <a:endParaRPr b="0" lang="en-US" sz="4000" spc="-1" strike="noStrike">
              <a:solidFill>
                <a:srgbClr val="000000"/>
              </a:solidFill>
              <a:latin typeface="Goudy Old Style"/>
            </a:endParaRPr>
          </a:p>
        </p:txBody>
      </p:sp>
      <p:pic>
        <p:nvPicPr>
          <p:cNvPr id="439" name="Marcador de contenido 5" descr=""/>
          <p:cNvPicPr/>
          <p:nvPr/>
        </p:nvPicPr>
        <p:blipFill>
          <a:blip r:embed="rId1"/>
          <a:srcRect l="-14970" t="0" r="-14970" b="0"/>
          <a:stretch/>
        </p:blipFill>
        <p:spPr>
          <a:xfrm>
            <a:off x="914400" y="1735200"/>
            <a:ext cx="7650360" cy="442044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65" dur="indefinite" restart="never" nodeType="tmRoot">
          <p:childTnLst>
            <p:seq>
              <p:cTn id="66" dur="indefinite" nodeType="mainSeq">
                <p:childTnLst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nodeType="clickEffect" fill="hold" presetClass="exit" presetID="3" presetSubtype="10">
                                  <p:stCondLst>
                                    <p:cond delay="0"/>
                                  </p:stCondLst>
                                  <p:childTnLst>
                                    <p:animEffect filter="blinds(horizontal)" transition="in">
                                      <p:cBhvr additive="repl">
                                        <p:cTn id="70" dur="500"/>
                                        <p:tgtEl>
                                          <p:spTgt spid="4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nodeType="clickEffect" fill="hold" presetClass="exit" presetID="20">
                                  <p:stCondLst>
                                    <p:cond delay="0"/>
                                  </p:stCondLst>
                                  <p:childTnLst>
                                    <p:animEffect filter="wedge" transition="in">
                                      <p:cBhvr additive="repl">
                                        <p:cTn id="75" dur="2000"/>
                                        <p:tgtEl>
                                          <p:spTgt spid="4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" name="Marcador de contenido 3" descr=""/>
          <p:cNvPicPr/>
          <p:nvPr/>
        </p:nvPicPr>
        <p:blipFill>
          <a:blip r:embed="rId1"/>
          <a:srcRect l="-6262" t="0" r="-6262" b="0"/>
          <a:stretch/>
        </p:blipFill>
        <p:spPr>
          <a:xfrm>
            <a:off x="623520" y="717120"/>
            <a:ext cx="7832880" cy="5226120"/>
          </a:xfrm>
          <a:prstGeom prst="rect">
            <a:avLst/>
          </a:prstGeom>
          <a:ln>
            <a:noFill/>
          </a:ln>
        </p:spPr>
      </p:pic>
    </p:spTree>
  </p:cSld>
  <p:transition spd="slow">
    <p:split dir="out" orient="vert"/>
  </p:transition>
  <p:timing>
    <p:tnLst>
      <p:par>
        <p:cTn id="77" dur="indefinite" restart="never" nodeType="tmRoot">
          <p:childTnLst>
            <p:seq>
              <p:cTn id="78" dur="indefinite" nodeType="mainSeq">
                <p:childTnLst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nodeType="clickEffect" fill="hold" presetClass="exit" presetID="1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in">
                                      <p:cBhvr additive="repl">
                                        <p:cTn id="82" dur="500"/>
                                        <p:tgtEl>
                                          <p:spTgt spid="4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TextShape 1"/>
          <p:cNvSpPr txBox="1"/>
          <p:nvPr/>
        </p:nvSpPr>
        <p:spPr>
          <a:xfrm>
            <a:off x="914400" y="3762360"/>
            <a:ext cx="7314840" cy="1048320"/>
          </a:xfrm>
          <a:prstGeom prst="rect">
            <a:avLst/>
          </a:prstGeom>
          <a:noFill/>
          <a:ln>
            <a:noFill/>
          </a:ln>
        </p:spPr>
        <p:txBody>
          <a:bodyPr tIns="0" bIns="0" anchor="b"/>
          <a:p>
            <a:pPr>
              <a:lnSpc>
                <a:spcPts val="1623"/>
              </a:lnSpc>
            </a:pPr>
            <a:r>
              <a:rPr b="1" lang="en-US" sz="3600" spc="-1" strike="noStrike">
                <a:solidFill>
                  <a:srgbClr val="000000"/>
                </a:solidFill>
                <a:latin typeface="Goudy Old Style"/>
              </a:rPr>
              <a:t>¿Qué función tienen los apartes? </a:t>
            </a:r>
            <a:endParaRPr b="0" lang="en-US" sz="3600" spc="-1" strike="noStrike">
              <a:solidFill>
                <a:srgbClr val="000000"/>
              </a:solidFill>
              <a:latin typeface="Goudy Old Style"/>
            </a:endParaRPr>
          </a:p>
        </p:txBody>
      </p:sp>
      <p:pic>
        <p:nvPicPr>
          <p:cNvPr id="442" name="Marcador de posición de imagen 5" descr=""/>
          <p:cNvPicPr/>
          <p:nvPr/>
        </p:nvPicPr>
        <p:blipFill>
          <a:blip r:embed="rId1"/>
          <a:srcRect l="0" t="15935" r="0" b="15935"/>
          <a:stretch/>
        </p:blipFill>
        <p:spPr>
          <a:xfrm rot="21420000">
            <a:off x="298800" y="304920"/>
            <a:ext cx="3598200" cy="3333960"/>
          </a:xfrm>
          <a:prstGeom prst="rect">
            <a:avLst/>
          </a:prstGeom>
          <a:ln>
            <a:noFill/>
          </a:ln>
        </p:spPr>
      </p:pic>
      <p:pic>
        <p:nvPicPr>
          <p:cNvPr id="443" name="Marcador de posición de imagen 6" descr=""/>
          <p:cNvPicPr/>
          <p:nvPr/>
        </p:nvPicPr>
        <p:blipFill>
          <a:blip r:embed="rId2"/>
          <a:srcRect l="0" t="14633" r="0" b="14633"/>
          <a:stretch/>
        </p:blipFill>
        <p:spPr>
          <a:xfrm rot="360000">
            <a:off x="4336560" y="507600"/>
            <a:ext cx="4432680" cy="3071880"/>
          </a:xfrm>
          <a:prstGeom prst="rect">
            <a:avLst/>
          </a:prstGeom>
          <a:ln>
            <a:noFill/>
          </a:ln>
        </p:spPr>
      </p:pic>
      <p:sp>
        <p:nvSpPr>
          <p:cNvPr id="444" name="TextShape 2"/>
          <p:cNvSpPr txBox="1"/>
          <p:nvPr/>
        </p:nvSpPr>
        <p:spPr>
          <a:xfrm>
            <a:off x="914400" y="4926240"/>
            <a:ext cx="7314840" cy="99036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>
              <a:lnSpc>
                <a:spcPct val="100000"/>
              </a:lnSpc>
            </a:pPr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  <a:p>
            <a:pPr>
              <a:lnSpc>
                <a:spcPct val="100000"/>
              </a:lnSpc>
            </a:pPr>
            <a:r>
              <a:rPr b="0" lang="en-US" sz="2000" spc="-1" strike="noStrike">
                <a:solidFill>
                  <a:srgbClr val="000000"/>
                </a:solidFill>
                <a:latin typeface="Goudy Old Style"/>
              </a:rPr>
              <a:t>- Busquemos algún ejemplo en la obra </a:t>
            </a:r>
            <a:endParaRPr b="0" lang="en-US" sz="2000" spc="-1" strike="noStrike">
              <a:solidFill>
                <a:srgbClr val="000000"/>
              </a:solidFill>
              <a:latin typeface="Goudy Old Style"/>
            </a:endParaRPr>
          </a:p>
        </p:txBody>
      </p:sp>
    </p:spTree>
  </p:cSld>
  <p:transition>
    <p:wipe dir="u"/>
  </p:transition>
  <p:timing>
    <p:tnLst>
      <p:par>
        <p:cTn id="84" dur="indefinite" restart="never" nodeType="tmRoot">
          <p:childTnLst>
            <p:seq>
              <p:cTn id="85" dur="indefinite" nodeType="mainSeq">
                <p:childTnLst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nodeType="clickEffect" fill="hold" presetClass="entr" presetID="5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checkerboard(across)" transition="in">
                                      <p:cBhvr additive="repl">
                                        <p:cTn id="90" dur="500"/>
                                        <p:tgtEl>
                                          <p:spTgt spid="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nodeType="clickEffect" fill="hold" presetClass="entr" presetID="3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linds(horizontal)" transition="in">
                                      <p:cBhvr additive="repl">
                                        <p:cTn id="95" dur="500"/>
                                        <p:tgtEl>
                                          <p:spTgt spid="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00" dur="500" fill="hold"/>
                                        <p:tgtEl>
                                          <p:spTgt spid="4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01" dur="500" fill="hold"/>
                                        <p:tgtEl>
                                          <p:spTgt spid="4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nodeType="clickEffect" fill="hold" presetClass="entr" presetID="8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">
                                            <p:txEl>
                                              <p:pRg st="1" end="3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amond(in)" transition="out">
                                      <p:cBhvr additive="repl">
                                        <p:cTn id="106" dur="2000"/>
                                        <p:tgtEl>
                                          <p:spTgt spid="444">
                                            <p:txEl>
                                              <p:pRg st="1" end="3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TextShape 1"/>
          <p:cNvSpPr txBox="1"/>
          <p:nvPr/>
        </p:nvSpPr>
        <p:spPr>
          <a:xfrm>
            <a:off x="914400" y="209520"/>
            <a:ext cx="7313400" cy="86796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en-US" sz="4600" spc="-1" strike="noStrike">
                <a:solidFill>
                  <a:srgbClr val="000000"/>
                </a:solidFill>
                <a:latin typeface="Goudy Old Style"/>
              </a:rPr>
              <a:t>Argumento</a:t>
            </a:r>
            <a:endParaRPr b="0" lang="en-US" sz="46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446" name="TextShape 2"/>
          <p:cNvSpPr txBox="1"/>
          <p:nvPr/>
        </p:nvSpPr>
        <p:spPr>
          <a:xfrm>
            <a:off x="914400" y="1247760"/>
            <a:ext cx="7313400" cy="454320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 marL="463680" indent="-463320">
              <a:lnSpc>
                <a:spcPct val="100000"/>
              </a:lnSpc>
              <a:spcBef>
                <a:spcPts val="2001"/>
              </a:spcBef>
              <a:buBlip>
                <a:blip r:embed="rId1"/>
              </a:buBlip>
            </a:pPr>
            <a:r>
              <a:rPr b="0" lang="en-US" sz="2400" spc="-1" strike="noStrike">
                <a:solidFill>
                  <a:srgbClr val="000000"/>
                </a:solidFill>
                <a:latin typeface="Goudy Old Style"/>
              </a:rPr>
              <a:t>Calisto, joven noble, entra en un jardín para recuperar su halcón perdido y allí conoce a Melibea, que lo rechaza inicialmente. </a:t>
            </a:r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  <a:p>
            <a:pPr marL="463680" indent="-463320">
              <a:lnSpc>
                <a:spcPct val="100000"/>
              </a:lnSpc>
              <a:spcBef>
                <a:spcPts val="2001"/>
              </a:spcBef>
              <a:buBlip>
                <a:blip r:embed="rId2"/>
              </a:buBlip>
            </a:pPr>
            <a:r>
              <a:rPr b="0" lang="en-US" sz="2400" spc="-1" strike="noStrike">
                <a:solidFill>
                  <a:srgbClr val="000000"/>
                </a:solidFill>
                <a:latin typeface="Goudy Old Style"/>
              </a:rPr>
              <a:t>Calisto confiesa sus sentimientos a Sempronio, su criado, y este decide llamar a la vieja Celestina, la alcahueta. </a:t>
            </a:r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  <a:p>
            <a:pPr marL="463680" indent="-463320">
              <a:lnSpc>
                <a:spcPct val="100000"/>
              </a:lnSpc>
              <a:spcBef>
                <a:spcPts val="2001"/>
              </a:spcBef>
              <a:buBlip>
                <a:blip r:embed="rId3"/>
              </a:buBlip>
            </a:pPr>
            <a:r>
              <a:rPr b="0" lang="en-US" sz="2400" spc="-1" strike="noStrike">
                <a:solidFill>
                  <a:srgbClr val="000000"/>
                </a:solidFill>
                <a:latin typeface="Goudy Old Style"/>
              </a:rPr>
              <a:t>Celestina consigue con sus hábiles trucos que Calisto y Melibea tengan una cita y que surja el amor entre ellos. Calisto, en agradecimiento, regala a la vieja </a:t>
            </a:r>
            <a:r>
              <a:rPr b="1" lang="en-US" sz="2400" spc="-1" strike="noStrike">
                <a:solidFill>
                  <a:srgbClr val="f13535"/>
                </a:solidFill>
                <a:latin typeface="Goudy Old Style"/>
              </a:rPr>
              <a:t>una cadena de oro. </a:t>
            </a:r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  <p:pic>
        <p:nvPicPr>
          <p:cNvPr id="447" name="3 Imagen" descr=""/>
          <p:cNvPicPr/>
          <p:nvPr/>
        </p:nvPicPr>
        <p:blipFill>
          <a:blip r:embed="rId4"/>
          <a:stretch/>
        </p:blipFill>
        <p:spPr>
          <a:xfrm>
            <a:off x="2895480" y="5315040"/>
            <a:ext cx="1275840" cy="1275840"/>
          </a:xfrm>
          <a:prstGeom prst="rect">
            <a:avLst/>
          </a:prstGeom>
          <a:ln>
            <a:noFill/>
          </a:ln>
        </p:spPr>
      </p:pic>
      <p:sp>
        <p:nvSpPr>
          <p:cNvPr id="448" name="CustomShape 3"/>
          <p:cNvSpPr/>
          <p:nvPr/>
        </p:nvSpPr>
        <p:spPr>
          <a:xfrm>
            <a:off x="4705200" y="5591160"/>
            <a:ext cx="466200" cy="199800"/>
          </a:xfrm>
          <a:prstGeom prst="rightArrow">
            <a:avLst>
              <a:gd name="adj1" fmla="val 50000"/>
              <a:gd name="adj2" fmla="val 50000"/>
            </a:avLst>
          </a:prstGeom>
          <a:blipFill>
            <a:blip r:embed="rId5"/>
            <a:stretch>
              <a:fillRect/>
            </a:stretch>
          </a:blipFill>
          <a:ln>
            <a:solidFill>
              <a:srgbClr val="860504"/>
            </a:solidFill>
            <a:round/>
          </a:ln>
          <a:effectLst>
            <a:outerShdw blurRad="101600" dir="5400000" dist="38100" rotWithShape="0">
              <a:srgbClr val="000000">
                <a:alpha val="7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49" name="CustomShape 4"/>
          <p:cNvSpPr/>
          <p:nvPr/>
        </p:nvSpPr>
        <p:spPr>
          <a:xfrm>
            <a:off x="5305320" y="5421960"/>
            <a:ext cx="2714400" cy="639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es-ES" sz="1800" spc="-1" strike="noStrike">
                <a:solidFill>
                  <a:srgbClr val="000000"/>
                </a:solidFill>
                <a:latin typeface="Goudy Old Style"/>
              </a:rPr>
              <a:t>Desencadena oleada violencia, tragedia </a:t>
            </a:r>
            <a:endParaRPr b="0" lang="es-ES" sz="1800" spc="-1" strike="noStrike">
              <a:latin typeface="Arial"/>
            </a:endParaRPr>
          </a:p>
        </p:txBody>
      </p:sp>
    </p:spTree>
  </p:cSld>
  <p:timing>
    <p:tnLst>
      <p:par>
        <p:cTn id="107" dur="indefinite" restart="never" nodeType="tmRoot">
          <p:childTnLst>
            <p:seq>
              <p:cTn id="108" dur="indefinite" nodeType="mainSeq">
                <p:childTnLst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nodeType="clickEffect" fill="hold" presetClass="entr" presetID="8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amond(in)" transition="out">
                                      <p:cBhvr additive="repl">
                                        <p:cTn id="113" dur="2000"/>
                                        <p:tgtEl>
                                          <p:spTgt spid="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nodeType="clickEffect" fill="hold" presetClass="entr" presetID="5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">
                                            <p:txEl>
                                              <p:pRg st="0" end="12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checkerboard(across)" transition="in">
                                      <p:cBhvr additive="repl">
                                        <p:cTn id="118" dur="500"/>
                                        <p:tgtEl>
                                          <p:spTgt spid="446">
                                            <p:txEl>
                                              <p:pRg st="0" end="12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nodeType="clickEffect" fill="hold" presetClass="entr" presetID="5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">
                                            <p:txEl>
                                              <p:pRg st="129" end="24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checkerboard(across)" transition="in">
                                      <p:cBhvr additive="repl">
                                        <p:cTn id="123" dur="500"/>
                                        <p:tgtEl>
                                          <p:spTgt spid="446">
                                            <p:txEl>
                                              <p:pRg st="129" end="24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nodeType="clickEffect" fill="hold" presetClass="entr" presetID="5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">
                                            <p:txEl>
                                              <p:pRg st="245" end="42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checkerboard(across)" transition="in">
                                      <p:cBhvr additive="repl">
                                        <p:cTn id="128" dur="500"/>
                                        <p:tgtEl>
                                          <p:spTgt spid="446">
                                            <p:txEl>
                                              <p:pRg st="245" end="42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33" dur="500" fill="hold"/>
                                        <p:tgtEl>
                                          <p:spTgt spid="4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34" dur="500" fill="hold"/>
                                        <p:tgtEl>
                                          <p:spTgt spid="4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nodeType="clickEffect" fill="hold" presetClass="entr" presetID="4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in)" transition="out">
                                      <p:cBhvr additive="repl">
                                        <p:cTn id="139" dur="500"/>
                                        <p:tgtEl>
                                          <p:spTgt spid="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nodeType="clickEffect" fill="hold" presetClass="entr" presetID="3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linds(horizontal)" transition="in">
                                      <p:cBhvr additive="repl">
                                        <p:cTn id="144" dur="500"/>
                                        <p:tgtEl>
                                          <p:spTgt spid="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TextShape 1"/>
          <p:cNvSpPr txBox="1"/>
          <p:nvPr/>
        </p:nvSpPr>
        <p:spPr>
          <a:xfrm>
            <a:off x="914400" y="237960"/>
            <a:ext cx="7313400" cy="75204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en-US" sz="4000" spc="-1" strike="noStrike">
                <a:solidFill>
                  <a:srgbClr val="000000"/>
                </a:solidFill>
                <a:latin typeface="Goudy Old Style"/>
              </a:rPr>
              <a:t>Argumento II</a:t>
            </a:r>
            <a:endParaRPr b="0" lang="en-US" sz="40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451" name="TextShape 2"/>
          <p:cNvSpPr txBox="1"/>
          <p:nvPr/>
        </p:nvSpPr>
        <p:spPr>
          <a:xfrm>
            <a:off x="914400" y="1143000"/>
            <a:ext cx="7313400" cy="515268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p>
            <a:pPr marL="463680" indent="-463320">
              <a:lnSpc>
                <a:spcPct val="100000"/>
              </a:lnSpc>
              <a:spcBef>
                <a:spcPts val="2001"/>
              </a:spcBef>
              <a:buBlip>
                <a:blip r:embed="rId1"/>
              </a:buBlip>
            </a:pPr>
            <a:r>
              <a:rPr b="0" lang="en-US" sz="2400" spc="-1" strike="noStrike">
                <a:solidFill>
                  <a:srgbClr val="000000"/>
                </a:solidFill>
                <a:latin typeface="Goudy Old Style"/>
              </a:rPr>
              <a:t>Sempronio y Pármeno reclaman una parte de la recompensa y, movidos por la codicia, asesinan a Celestina. </a:t>
            </a:r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  <a:p>
            <a:pPr marL="463680" indent="-463320">
              <a:lnSpc>
                <a:spcPct val="100000"/>
              </a:lnSpc>
              <a:spcBef>
                <a:spcPts val="2001"/>
              </a:spcBef>
              <a:buBlip>
                <a:blip r:embed="rId2"/>
              </a:buBlip>
            </a:pPr>
            <a:r>
              <a:rPr b="0" lang="en-US" sz="2400" spc="-1" strike="noStrike">
                <a:solidFill>
                  <a:srgbClr val="000000"/>
                </a:solidFill>
                <a:latin typeface="Goudy Old Style"/>
              </a:rPr>
              <a:t>Los criados son ajusticiados y sus compañeras, Elicia y Areúsa, deciden vengarse de los dos amantes. Para ello contratan a Centurio.</a:t>
            </a:r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  <a:p>
            <a:pPr marL="463680" indent="-463320">
              <a:lnSpc>
                <a:spcPct val="100000"/>
              </a:lnSpc>
              <a:spcBef>
                <a:spcPts val="2001"/>
              </a:spcBef>
              <a:buBlip>
                <a:blip r:embed="rId3"/>
              </a:buBlip>
            </a:pPr>
            <a:r>
              <a:rPr b="0" lang="en-US" sz="2400" spc="-1" strike="noStrike">
                <a:solidFill>
                  <a:srgbClr val="000000"/>
                </a:solidFill>
                <a:latin typeface="Goudy Old Style"/>
              </a:rPr>
              <a:t>Una noche, estando Calisto y Melibea juntos, oyen los ruidos provocados por Centurio y su tropa en la calle. Calisto intenta salir del huerto, pero resbala de una escalera y muere. </a:t>
            </a:r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  <a:p>
            <a:pPr marL="463680" indent="-463320">
              <a:lnSpc>
                <a:spcPct val="100000"/>
              </a:lnSpc>
              <a:spcBef>
                <a:spcPts val="2001"/>
              </a:spcBef>
              <a:buBlip>
                <a:blip r:embed="rId4"/>
              </a:buBlip>
            </a:pPr>
            <a:r>
              <a:rPr b="0" lang="en-US" sz="2400" spc="-1" strike="noStrike">
                <a:solidFill>
                  <a:srgbClr val="000000"/>
                </a:solidFill>
                <a:latin typeface="Goudy Old Style"/>
              </a:rPr>
              <a:t>Melibea, desesperada, se arroja al vació desde una torre. </a:t>
            </a:r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  <a:p>
            <a:pPr marL="463680" indent="-463320">
              <a:lnSpc>
                <a:spcPct val="100000"/>
              </a:lnSpc>
              <a:spcBef>
                <a:spcPts val="2001"/>
              </a:spcBef>
              <a:buBlip>
                <a:blip r:embed="rId5"/>
              </a:buBlip>
            </a:pPr>
            <a:r>
              <a:rPr b="0" lang="en-US" sz="2400" spc="-1" strike="noStrike">
                <a:solidFill>
                  <a:srgbClr val="000000"/>
                </a:solidFill>
                <a:latin typeface="Goudy Old Style"/>
              </a:rPr>
              <a:t>Pleberio, su padre, cierra la obra con un lamento por la muerte de su hija. </a:t>
            </a:r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  <a:p>
            <a:pPr>
              <a:lnSpc>
                <a:spcPct val="100000"/>
              </a:lnSpc>
              <a:spcBef>
                <a:spcPts val="2001"/>
              </a:spcBef>
            </a:pPr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</p:txBody>
      </p:sp>
    </p:spTree>
  </p:cSld>
  <p:timing>
    <p:tnLst>
      <p:par>
        <p:cTn id="145" dur="indefinite" restart="never" nodeType="tmRoot">
          <p:childTnLst>
            <p:seq>
              <p:cTn id="146" dur="indefinite" nodeType="mainSeq">
                <p:childTnLst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nodeType="clickEffect" fill="hold" presetClass="entr" presetID="6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circle(in)" transition="out">
                                      <p:cBhvr additive="repl">
                                        <p:cTn id="151" dur="2000"/>
                                        <p:tgtEl>
                                          <p:spTgt spid="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">
                                            <p:txEl>
                                              <p:pRg st="0" end="10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56" dur="500" fill="hold"/>
                                        <p:tgtEl>
                                          <p:spTgt spid="451">
                                            <p:txEl>
                                              <p:pRg st="0" end="10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57" dur="500" fill="hold"/>
                                        <p:tgtEl>
                                          <p:spTgt spid="451">
                                            <p:txEl>
                                              <p:pRg st="0" end="10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">
                                            <p:txEl>
                                              <p:pRg st="106" end="23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62" dur="500" fill="hold"/>
                                        <p:tgtEl>
                                          <p:spTgt spid="451">
                                            <p:txEl>
                                              <p:pRg st="106" end="23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63" dur="500" fill="hold"/>
                                        <p:tgtEl>
                                          <p:spTgt spid="451">
                                            <p:txEl>
                                              <p:pRg st="106" end="23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">
                                            <p:txEl>
                                              <p:pRg st="239" end="4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68" dur="500" fill="hold"/>
                                        <p:tgtEl>
                                          <p:spTgt spid="451">
                                            <p:txEl>
                                              <p:pRg st="239" end="42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69" dur="500" fill="hold"/>
                                        <p:tgtEl>
                                          <p:spTgt spid="451">
                                            <p:txEl>
                                              <p:pRg st="239" end="42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">
                                            <p:txEl>
                                              <p:pRg st="421" end="48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74" dur="500" fill="hold"/>
                                        <p:tgtEl>
                                          <p:spTgt spid="451">
                                            <p:txEl>
                                              <p:pRg st="421" end="48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75" dur="500" fill="hold"/>
                                        <p:tgtEl>
                                          <p:spTgt spid="451">
                                            <p:txEl>
                                              <p:pRg st="421" end="48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">
                                            <p:txEl>
                                              <p:pRg st="480" end="55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80" dur="500" fill="hold"/>
                                        <p:tgtEl>
                                          <p:spTgt spid="451">
                                            <p:txEl>
                                              <p:pRg st="480" end="55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81" dur="500" fill="hold"/>
                                        <p:tgtEl>
                                          <p:spTgt spid="451">
                                            <p:txEl>
                                              <p:pRg st="480" end="55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TextShape 1"/>
          <p:cNvSpPr txBox="1"/>
          <p:nvPr/>
        </p:nvSpPr>
        <p:spPr>
          <a:xfrm>
            <a:off x="5053320" y="207000"/>
            <a:ext cx="3565800" cy="1161720"/>
          </a:xfrm>
          <a:prstGeom prst="rect">
            <a:avLst/>
          </a:prstGeom>
          <a:noFill/>
          <a:ln>
            <a:noFill/>
          </a:ln>
        </p:spPr>
        <p:txBody>
          <a:bodyPr tIns="0" bIns="0" anchor="b"/>
          <a:p>
            <a:pPr>
              <a:lnSpc>
                <a:spcPts val="1623"/>
              </a:lnSpc>
            </a:pPr>
            <a:r>
              <a:rPr b="1" lang="en-US" sz="3600" spc="-1" strike="noStrike">
                <a:solidFill>
                  <a:srgbClr val="000000"/>
                </a:solidFill>
                <a:latin typeface="Goudy Old Style"/>
              </a:rPr>
              <a:t>La sociedad en la Celestina</a:t>
            </a:r>
            <a:endParaRPr b="0" lang="en-US" sz="36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453" name="TextShape 2"/>
          <p:cNvSpPr txBox="1"/>
          <p:nvPr/>
        </p:nvSpPr>
        <p:spPr>
          <a:xfrm>
            <a:off x="4762440" y="1589400"/>
            <a:ext cx="3820680" cy="200268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p>
            <a:pPr>
              <a:lnSpc>
                <a:spcPct val="100000"/>
              </a:lnSpc>
              <a:spcBef>
                <a:spcPts val="601"/>
              </a:spcBef>
              <a:buBlip>
                <a:blip r:embed="rId1"/>
              </a:buBlip>
            </a:pPr>
            <a:r>
              <a:rPr b="0" lang="en-US" sz="1800" spc="-1" strike="noStrike">
                <a:solidFill>
                  <a:srgbClr val="000000"/>
                </a:solidFill>
                <a:latin typeface="Goudy Old Style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Goudy Old Style"/>
              </a:rPr>
              <a:t>Cambio de mentalidad</a:t>
            </a:r>
            <a:endParaRPr b="0" lang="en-US" sz="1800" spc="-1" strike="noStrike">
              <a:solidFill>
                <a:srgbClr val="000000"/>
              </a:solidFill>
              <a:latin typeface="Goudy Old Style"/>
            </a:endParaRPr>
          </a:p>
          <a:p>
            <a:pPr>
              <a:lnSpc>
                <a:spcPct val="100000"/>
              </a:lnSpc>
              <a:spcBef>
                <a:spcPts val="601"/>
              </a:spcBef>
              <a:buBlip>
                <a:blip r:embed="rId2"/>
              </a:buBlip>
            </a:pPr>
            <a:r>
              <a:rPr b="0" lang="en-US" sz="1800" spc="-1" strike="noStrike">
                <a:solidFill>
                  <a:srgbClr val="000000"/>
                </a:solidFill>
                <a:latin typeface="Goudy Old Style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Goudy Old Style"/>
              </a:rPr>
              <a:t>Sociedad en decadencia</a:t>
            </a:r>
            <a:endParaRPr b="0" lang="en-US" sz="1800" spc="-1" strike="noStrike">
              <a:solidFill>
                <a:srgbClr val="000000"/>
              </a:solidFill>
              <a:latin typeface="Goudy Old Style"/>
            </a:endParaRPr>
          </a:p>
          <a:p>
            <a:pPr>
              <a:lnSpc>
                <a:spcPct val="100000"/>
              </a:lnSpc>
              <a:spcBef>
                <a:spcPts val="601"/>
              </a:spcBef>
              <a:buBlip>
                <a:blip r:embed="rId3"/>
              </a:buBlip>
            </a:pPr>
            <a:r>
              <a:rPr b="0" lang="en-US" sz="1800" spc="-1" strike="noStrike">
                <a:solidFill>
                  <a:srgbClr val="000000"/>
                </a:solidFill>
                <a:latin typeface="Goudy Old Style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Goudy Old Style"/>
              </a:rPr>
              <a:t>Importancia del </a:t>
            </a:r>
            <a:r>
              <a:rPr b="1" lang="en-US" sz="1800" spc="-1" strike="noStrike">
                <a:solidFill>
                  <a:srgbClr val="00b0f0"/>
                </a:solidFill>
                <a:latin typeface="Goudy Old Style"/>
              </a:rPr>
              <a:t>dinero</a:t>
            </a:r>
            <a:endParaRPr b="0" lang="en-US" sz="1800" spc="-1" strike="noStrike">
              <a:solidFill>
                <a:srgbClr val="000000"/>
              </a:solidFill>
              <a:latin typeface="Goudy Old Style"/>
            </a:endParaRPr>
          </a:p>
          <a:p>
            <a:pPr>
              <a:lnSpc>
                <a:spcPct val="100000"/>
              </a:lnSpc>
              <a:spcBef>
                <a:spcPts val="601"/>
              </a:spcBef>
              <a:buBlip>
                <a:blip r:embed="rId4"/>
              </a:buBlip>
            </a:pPr>
            <a:r>
              <a:rPr b="1" lang="en-US" sz="1800" spc="-1" strike="noStrike">
                <a:solidFill>
                  <a:srgbClr val="c00000"/>
                </a:solidFill>
                <a:latin typeface="Goudy Old Style"/>
              </a:rPr>
              <a:t>Individualismo </a:t>
            </a:r>
            <a:endParaRPr b="0" lang="en-US" sz="1800" spc="-1" strike="noStrike">
              <a:solidFill>
                <a:srgbClr val="000000"/>
              </a:solidFill>
              <a:latin typeface="Goudy Old Style"/>
            </a:endParaRPr>
          </a:p>
          <a:p>
            <a:pPr>
              <a:lnSpc>
                <a:spcPct val="100000"/>
              </a:lnSpc>
              <a:spcBef>
                <a:spcPts val="601"/>
              </a:spcBef>
            </a:pPr>
            <a:endParaRPr b="0" lang="en-US" sz="1800" spc="-1" strike="noStrike">
              <a:solidFill>
                <a:srgbClr val="000000"/>
              </a:solidFill>
              <a:latin typeface="Goudy Old Style"/>
            </a:endParaRPr>
          </a:p>
          <a:p>
            <a:pPr>
              <a:lnSpc>
                <a:spcPct val="100000"/>
              </a:lnSpc>
              <a:spcBef>
                <a:spcPts val="601"/>
              </a:spcBef>
              <a:buBlip>
                <a:blip r:embed="rId5"/>
              </a:buBlip>
            </a:pPr>
            <a:r>
              <a:rPr b="1" lang="en-US" sz="1800" spc="-1" strike="noStrike">
                <a:solidFill>
                  <a:srgbClr val="000000"/>
                </a:solidFill>
                <a:latin typeface="Goudy Old Style"/>
              </a:rPr>
              <a:t>Dos mundos enfrentados </a:t>
            </a:r>
            <a:endParaRPr b="0" lang="en-US" sz="1800" spc="-1" strike="noStrike">
              <a:solidFill>
                <a:srgbClr val="000000"/>
              </a:solidFill>
              <a:latin typeface="Goudy Old Style"/>
            </a:endParaRPr>
          </a:p>
        </p:txBody>
      </p:sp>
      <p:pic>
        <p:nvPicPr>
          <p:cNvPr id="454" name="10 Marcador de posición de imagen" descr=""/>
          <p:cNvPicPr/>
          <p:nvPr/>
        </p:nvPicPr>
        <p:blipFill>
          <a:blip r:embed="rId6"/>
          <a:srcRect l="19014" t="0" r="19014" b="0"/>
          <a:stretch/>
        </p:blipFill>
        <p:spPr>
          <a:xfrm rot="21421800">
            <a:off x="812520" y="668160"/>
            <a:ext cx="3414240" cy="5300280"/>
          </a:xfrm>
          <a:prstGeom prst="rect">
            <a:avLst/>
          </a:prstGeom>
          <a:ln>
            <a:noFill/>
          </a:ln>
        </p:spPr>
      </p:pic>
      <p:sp>
        <p:nvSpPr>
          <p:cNvPr id="455" name="CustomShape 3"/>
          <p:cNvSpPr/>
          <p:nvPr/>
        </p:nvSpPr>
        <p:spPr>
          <a:xfrm>
            <a:off x="5053320" y="3951000"/>
            <a:ext cx="1034640" cy="364680"/>
          </a:xfrm>
          <a:prstGeom prst="rect">
            <a:avLst/>
          </a:prstGeom>
          <a:blipFill>
            <a:blip r:embed="rId7"/>
            <a:stretch>
              <a:fillRect/>
            </a:stretch>
          </a:blipFill>
          <a:ln>
            <a:solidFill>
              <a:srgbClr val="c3760b"/>
            </a:solidFill>
            <a:rou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es-ES" sz="1800" spc="-1" strike="noStrike">
                <a:solidFill>
                  <a:srgbClr val="000000"/>
                </a:solidFill>
                <a:latin typeface="Goudy Old Style"/>
              </a:rPr>
              <a:t>Señores</a:t>
            </a:r>
            <a:endParaRPr b="0" lang="es-ES" sz="1800" spc="-1" strike="noStrike">
              <a:latin typeface="Arial"/>
            </a:endParaRPr>
          </a:p>
        </p:txBody>
      </p:sp>
      <p:sp>
        <p:nvSpPr>
          <p:cNvPr id="456" name="CustomShape 4"/>
          <p:cNvSpPr/>
          <p:nvPr/>
        </p:nvSpPr>
        <p:spPr>
          <a:xfrm>
            <a:off x="6988680" y="3951000"/>
            <a:ext cx="1142640" cy="364680"/>
          </a:xfrm>
          <a:prstGeom prst="rect">
            <a:avLst/>
          </a:prstGeom>
          <a:blipFill>
            <a:blip r:embed="rId8"/>
            <a:stretch>
              <a:fillRect/>
            </a:stretch>
          </a:blipFill>
          <a:ln>
            <a:solidFill>
              <a:srgbClr val="b2b77f"/>
            </a:solidFill>
            <a:rou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es-ES" sz="1800" spc="-1" strike="noStrike">
                <a:solidFill>
                  <a:srgbClr val="000000"/>
                </a:solidFill>
                <a:latin typeface="Goudy Old Style"/>
              </a:rPr>
              <a:t>Criados</a:t>
            </a:r>
            <a:endParaRPr b="0" lang="es-ES" sz="1800" spc="-1" strike="noStrike">
              <a:latin typeface="Arial"/>
            </a:endParaRPr>
          </a:p>
        </p:txBody>
      </p:sp>
      <p:sp>
        <p:nvSpPr>
          <p:cNvPr id="457" name="CustomShape 5"/>
          <p:cNvSpPr/>
          <p:nvPr/>
        </p:nvSpPr>
        <p:spPr>
          <a:xfrm>
            <a:off x="6302880" y="3951000"/>
            <a:ext cx="53316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es-ES" sz="1800" spc="-1" strike="noStrike">
                <a:solidFill>
                  <a:srgbClr val="000000"/>
                </a:solidFill>
                <a:latin typeface="Goudy Old Style"/>
              </a:rPr>
              <a:t>VS</a:t>
            </a:r>
            <a:endParaRPr b="0" lang="es-ES" sz="1800" spc="-1" strike="noStrike">
              <a:latin typeface="Arial"/>
            </a:endParaRPr>
          </a:p>
        </p:txBody>
      </p:sp>
      <p:sp>
        <p:nvSpPr>
          <p:cNvPr id="458" name="CustomShape 6"/>
          <p:cNvSpPr/>
          <p:nvPr/>
        </p:nvSpPr>
        <p:spPr>
          <a:xfrm>
            <a:off x="5312160" y="5823720"/>
            <a:ext cx="2590560" cy="730440"/>
          </a:xfrm>
          <a:prstGeom prst="ellipse">
            <a:avLst/>
          </a:prstGeom>
          <a:blipFill>
            <a:blip r:embed="rId9"/>
            <a:stretch>
              <a:fillRect/>
            </a:stretch>
          </a:blipFill>
          <a:ln>
            <a:solidFill>
              <a:srgbClr val="860504"/>
            </a:solidFill>
            <a:round/>
          </a:ln>
          <a:effectLst>
            <a:outerShdw blurRad="101600" dir="5400000" dist="38100" rotWithShape="0">
              <a:srgbClr val="000000">
                <a:alpha val="7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es-ES" sz="1800" spc="-1" strike="noStrike">
                <a:solidFill>
                  <a:srgbClr val="ffffff"/>
                </a:solidFill>
                <a:latin typeface="Goudy Old Style"/>
              </a:rPr>
              <a:t>CELESTINA </a:t>
            </a:r>
            <a:endParaRPr b="0" lang="es-E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es-ES" sz="1200" spc="-1" strike="noStrike">
                <a:solidFill>
                  <a:srgbClr val="ffffff"/>
                </a:solidFill>
                <a:latin typeface="Goudy Old Style"/>
              </a:rPr>
              <a:t>Personaje puente</a:t>
            </a:r>
            <a:endParaRPr b="0" lang="es-ES" sz="1200" spc="-1" strike="noStrike">
              <a:latin typeface="Arial"/>
            </a:endParaRPr>
          </a:p>
        </p:txBody>
      </p:sp>
      <p:sp>
        <p:nvSpPr>
          <p:cNvPr id="459" name="CustomShape 7"/>
          <p:cNvSpPr/>
          <p:nvPr/>
        </p:nvSpPr>
        <p:spPr>
          <a:xfrm>
            <a:off x="4762440" y="4782240"/>
            <a:ext cx="189360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es-ES" sz="1800" spc="-1" strike="noStrike">
                <a:solidFill>
                  <a:srgbClr val="000000"/>
                </a:solidFill>
                <a:latin typeface="Goudy Old Style"/>
              </a:rPr>
              <a:t>· Código de honor</a:t>
            </a:r>
            <a:endParaRPr b="0" lang="es-ES" sz="1800" spc="-1" strike="noStrike">
              <a:latin typeface="Arial"/>
            </a:endParaRPr>
          </a:p>
        </p:txBody>
      </p:sp>
      <p:sp>
        <p:nvSpPr>
          <p:cNvPr id="460" name="CustomShape 8"/>
          <p:cNvSpPr/>
          <p:nvPr/>
        </p:nvSpPr>
        <p:spPr>
          <a:xfrm>
            <a:off x="6694560" y="4782240"/>
            <a:ext cx="2231280" cy="639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es-ES" sz="1800" spc="-1" strike="noStrike">
                <a:solidFill>
                  <a:srgbClr val="000000"/>
                </a:solidFill>
                <a:latin typeface="Goudy Old Style"/>
              </a:rPr>
              <a:t>· Sin normas morales</a:t>
            </a:r>
            <a:endParaRPr b="0" lang="es-E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s-ES" sz="1800" spc="-1" strike="noStrike">
                <a:solidFill>
                  <a:srgbClr val="000000"/>
                </a:solidFill>
                <a:latin typeface="Goudy Old Style"/>
              </a:rPr>
              <a:t>· Egoísmo</a:t>
            </a:r>
            <a:endParaRPr b="0" lang="es-ES" sz="1800" spc="-1" strike="noStrike">
              <a:latin typeface="Arial"/>
            </a:endParaRPr>
          </a:p>
        </p:txBody>
      </p:sp>
    </p:spTree>
  </p:cSld>
  <p:timing>
    <p:tnLst>
      <p:par>
        <p:cTn id="182" dur="indefinite" restart="never" nodeType="tmRoot">
          <p:childTnLst>
            <p:seq>
              <p:cTn id="183" dur="indefinite" nodeType="mainSeq">
                <p:childTnLst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88" dur="500" fill="hold"/>
                                        <p:tgtEl>
                                          <p:spTgt spid="4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89" dur="500" fill="hold"/>
                                        <p:tgtEl>
                                          <p:spTgt spid="4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nodeType="clickEffect" fill="hold" presetClass="entr" presetID="4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in)" transition="out">
                                      <p:cBhvr additive="repl">
                                        <p:cTn id="194" dur="500"/>
                                        <p:tgtEl>
                                          <p:spTgt spid="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nodeType="clickEffect" fill="hold" presetClass="entr" presetID="3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">
                                            <p:txEl>
                                              <p:pRg st="0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linds(horizontal)" transition="in">
                                      <p:cBhvr additive="repl">
                                        <p:cTn id="199" dur="500"/>
                                        <p:tgtEl>
                                          <p:spTgt spid="453">
                                            <p:txEl>
                                              <p:pRg st="0" end="2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0" fill="hold">
                      <p:stCondLst>
                        <p:cond delay="indefinite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nodeType="clickEffect" fill="hold" presetClass="entr" presetID="3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">
                                            <p:txEl>
                                              <p:pRg st="22" end="4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linds(horizontal)" transition="in">
                                      <p:cBhvr additive="repl">
                                        <p:cTn id="204" dur="500"/>
                                        <p:tgtEl>
                                          <p:spTgt spid="453">
                                            <p:txEl>
                                              <p:pRg st="22" end="4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5" fill="hold">
                      <p:stCondLst>
                        <p:cond delay="indefinite"/>
                      </p:stCondLst>
                      <p:childTnLst>
                        <p:par>
                          <p:cTn id="206" fill="hold">
                            <p:stCondLst>
                              <p:cond delay="0"/>
                            </p:stCondLst>
                            <p:childTnLst>
                              <p:par>
                                <p:cTn id="207" nodeType="clickEffect" fill="hold" presetClass="entr" presetID="3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">
                                            <p:txEl>
                                              <p:pRg st="46" end="7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linds(horizontal)" transition="in">
                                      <p:cBhvr additive="repl">
                                        <p:cTn id="209" dur="500"/>
                                        <p:tgtEl>
                                          <p:spTgt spid="453">
                                            <p:txEl>
                                              <p:pRg st="46" end="7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0" fill="hold">
                      <p:stCondLst>
                        <p:cond delay="indefinite"/>
                      </p:stCondLst>
                      <p:childTnLst>
                        <p:par>
                          <p:cTn id="211" fill="hold">
                            <p:stCondLst>
                              <p:cond delay="0"/>
                            </p:stCondLst>
                            <p:childTnLst>
                              <p:par>
                                <p:cTn id="212" nodeType="clickEffect" fill="hold" presetClass="entr" presetID="3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">
                                            <p:txEl>
                                              <p:pRg st="70" end="8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linds(horizontal)" transition="in">
                                      <p:cBhvr additive="repl">
                                        <p:cTn id="214" dur="500"/>
                                        <p:tgtEl>
                                          <p:spTgt spid="453">
                                            <p:txEl>
                                              <p:pRg st="70" end="8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>
                      <p:stCondLst>
                        <p:cond delay="indefinite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nodeType="clickEffect" fill="hold" presetClass="entr" presetID="3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">
                                            <p:txEl>
                                              <p:pRg st="87" end="1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linds(horizontal)" transition="in">
                                      <p:cBhvr additive="repl">
                                        <p:cTn id="219" dur="500"/>
                                        <p:tgtEl>
                                          <p:spTgt spid="453">
                                            <p:txEl>
                                              <p:pRg st="87" end="1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>
                      <p:stCondLst>
                        <p:cond delay="indefinite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nodeType="clickEffect" fill="hold" presetClass="entr" presetID="4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in)" transition="out">
                                      <p:cBhvr additive="repl">
                                        <p:cTn id="224" dur="500"/>
                                        <p:tgtEl>
                                          <p:spTgt spid="4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5" fill="hold">
                      <p:stCondLst>
                        <p:cond delay="indefinite"/>
                      </p:stCondLst>
                      <p:childTnLst>
                        <p:par>
                          <p:cTn id="226" fill="hold">
                            <p:stCondLst>
                              <p:cond delay="0"/>
                            </p:stCondLst>
                            <p:childTnLst>
                              <p:par>
                                <p:cTn id="227" nodeType="clickEffect" fill="hold" presetClass="entr" presetID="4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in)" transition="out">
                                      <p:cBhvr additive="repl">
                                        <p:cTn id="229" dur="500"/>
                                        <p:tgtEl>
                                          <p:spTgt spid="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0" fill="hold">
                      <p:stCondLst>
                        <p:cond delay="indefinite"/>
                      </p:stCondLst>
                      <p:childTnLst>
                        <p:par>
                          <p:cTn id="231" fill="hold">
                            <p:stCondLst>
                              <p:cond delay="0"/>
                            </p:stCondLst>
                            <p:childTnLst>
                              <p:par>
                                <p:cTn id="232" nodeType="clickEffect" fill="hold" presetClass="entr" presetID="3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linds(horizontal)" transition="in">
                                      <p:cBhvr additive="repl">
                                        <p:cTn id="234" dur="500"/>
                                        <p:tgtEl>
                                          <p:spTgt spid="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5" fill="hold">
                      <p:stCondLst>
                        <p:cond delay="indefinite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nodeType="clickEffect" fill="hold" presetClass="entr" presetID="4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in)" transition="out">
                                      <p:cBhvr additive="repl">
                                        <p:cTn id="239" dur="500"/>
                                        <p:tgtEl>
                                          <p:spTgt spid="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0" fill="hold">
                      <p:stCondLst>
                        <p:cond delay="indefinite"/>
                      </p:stCondLst>
                      <p:childTnLst>
                        <p:par>
                          <p:cTn id="241" fill="hold">
                            <p:stCondLst>
                              <p:cond delay="0"/>
                            </p:stCondLst>
                            <p:childTnLst>
                              <p:par>
                                <p:cTn id="242" nodeType="clickEffect" fill="hold" presetClass="entr" presetID="5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checkerboard(across)" transition="in">
                                      <p:cBhvr additive="repl">
                                        <p:cTn id="244" dur="500"/>
                                        <p:tgtEl>
                                          <p:spTgt spid="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5" fill="hold">
                      <p:stCondLst>
                        <p:cond delay="indefinite"/>
                      </p:stCondLst>
                      <p:childTnLst>
                        <p:par>
                          <p:cTn id="246" fill="hold">
                            <p:stCondLst>
                              <p:cond delay="0"/>
                            </p:stCondLst>
                            <p:childTnLst>
                              <p:par>
                                <p:cTn id="247" nodeType="clickEffect" fill="hold" presetClass="entr" presetID="8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amond(in)" transition="out">
                                      <p:cBhvr additive="repl">
                                        <p:cTn id="249" dur="2000"/>
                                        <p:tgtEl>
                                          <p:spTgt spid="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TextShape 1"/>
          <p:cNvSpPr txBox="1"/>
          <p:nvPr/>
        </p:nvSpPr>
        <p:spPr>
          <a:xfrm>
            <a:off x="914400" y="279000"/>
            <a:ext cx="7313400" cy="86796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1" lang="en-US" sz="3600" spc="-1" strike="noStrike">
                <a:solidFill>
                  <a:srgbClr val="000000"/>
                </a:solidFill>
                <a:latin typeface="Goudy Old Style"/>
              </a:rPr>
              <a:t>Características medievales </a:t>
            </a:r>
            <a:endParaRPr b="0" lang="en-US" sz="36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462" name="CustomShape 2"/>
          <p:cNvSpPr/>
          <p:nvPr/>
        </p:nvSpPr>
        <p:spPr>
          <a:xfrm>
            <a:off x="717120" y="1539000"/>
            <a:ext cx="7754040" cy="49690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es-ES" sz="2000" spc="-1" strike="noStrike">
                <a:solidFill>
                  <a:srgbClr val="000000"/>
                </a:solidFill>
                <a:latin typeface="Goudy Old Style"/>
              </a:rPr>
              <a:t> </a:t>
            </a:r>
            <a:r>
              <a:rPr b="0" lang="es-ES" sz="2000" spc="-1" strike="noStrike">
                <a:solidFill>
                  <a:srgbClr val="000000"/>
                </a:solidFill>
                <a:latin typeface="Goudy Old Style"/>
              </a:rPr>
              <a:t>· Exaltación del amor cortés (amor sublimado y divinización de la dama por parte de Calisto) y misoginia (Sempronio).</a:t>
            </a:r>
            <a:endParaRPr b="0" lang="es-ES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s-ES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s-ES" sz="2000" spc="-1" strike="noStrike">
                <a:solidFill>
                  <a:srgbClr val="000000"/>
                </a:solidFill>
                <a:latin typeface="Goudy Old Style"/>
              </a:rPr>
              <a:t>· Nostalgia por la sociedad basada en el vasallaje (Celestina)</a:t>
            </a:r>
            <a:endParaRPr b="0" lang="es-ES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s-ES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s-ES" sz="2000" spc="-1" strike="noStrike">
                <a:solidFill>
                  <a:srgbClr val="000000"/>
                </a:solidFill>
                <a:latin typeface="Goudy Old Style"/>
              </a:rPr>
              <a:t>· Vida ociosa y divertimentos cortesanos (Calisto y Sempronio). Celestina valora más la experiencia que la formación.</a:t>
            </a:r>
            <a:endParaRPr b="0" lang="es-ES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s-ES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s-ES" sz="2000" spc="-1" strike="noStrike">
                <a:solidFill>
                  <a:srgbClr val="000000"/>
                </a:solidFill>
                <a:latin typeface="Goudy Old Style"/>
              </a:rPr>
              <a:t>·  Tópicos del pensamiento aristotélico (misoginia, materia y forma).</a:t>
            </a:r>
            <a:endParaRPr b="0" lang="es-ES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s-ES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s-ES" sz="2000" spc="-1" strike="noStrike">
                <a:solidFill>
                  <a:srgbClr val="000000"/>
                </a:solidFill>
                <a:latin typeface="Goudy Old Style"/>
              </a:rPr>
              <a:t>·  Referencias al Antiguo Testamento.</a:t>
            </a:r>
            <a:endParaRPr b="0" lang="es-ES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s-ES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s-ES" sz="2000" spc="-1" strike="noStrike">
                <a:solidFill>
                  <a:srgbClr val="000000"/>
                </a:solidFill>
                <a:latin typeface="Goudy Old Style"/>
              </a:rPr>
              <a:t>·  Religión basada en cultos externos.</a:t>
            </a:r>
            <a:endParaRPr b="0" lang="es-ES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s-ES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s-ES" sz="2000" spc="-1" strike="noStrike">
                <a:solidFill>
                  <a:srgbClr val="000000"/>
                </a:solidFill>
                <a:latin typeface="Goudy Old Style"/>
              </a:rPr>
              <a:t>·  Refranero castellano tradicional, vocabulario castizo y léxico del amor cortés.</a:t>
            </a:r>
            <a:endParaRPr b="0" lang="es-ES" sz="2000" spc="-1" strike="noStrike">
              <a:latin typeface="Arial"/>
            </a:endParaRPr>
          </a:p>
        </p:txBody>
      </p:sp>
    </p:spTree>
  </p:cSld>
  <p:timing>
    <p:tnLst>
      <p:par>
        <p:cTn id="250" dur="indefinite" restart="never" nodeType="tmRoot">
          <p:childTnLst>
            <p:seq>
              <p:cTn id="251" dur="indefinite" nodeType="mainSeq">
                <p:childTnLst>
                  <p:par>
                    <p:cTn id="252" fill="hold">
                      <p:stCondLst>
                        <p:cond delay="indefinite"/>
                      </p:stCondLst>
                      <p:childTnLst>
                        <p:par>
                          <p:cTn id="253" fill="hold">
                            <p:stCondLst>
                              <p:cond delay="0"/>
                            </p:stCondLst>
                            <p:childTnLst>
                              <p:par>
                                <p:cTn id="254" nodeType="clickEffect" fill="hold" presetClass="entr" presetID="5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">
                                            <p:txEl>
                                              <p:pRg st="0" end="1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checkerboard(across)" transition="in">
                                      <p:cBhvr additive="repl">
                                        <p:cTn id="256" dur="500"/>
                                        <p:tgtEl>
                                          <p:spTgt spid="462">
                                            <p:txEl>
                                              <p:pRg st="0" end="1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7" fill="hold">
                      <p:stCondLst>
                        <p:cond delay="indefinite"/>
                      </p:stCondLst>
                      <p:childTnLst>
                        <p:par>
                          <p:cTn id="258" fill="hold">
                            <p:stCondLst>
                              <p:cond delay="0"/>
                            </p:stCondLst>
                            <p:childTnLst>
                              <p:par>
                                <p:cTn id="259" nodeType="clickEffect" fill="hold" presetClass="entr" presetID="9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">
                                            <p:txEl>
                                              <p:pRg st="120" end="18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 additive="repl">
                                        <p:cTn id="261" dur="500"/>
                                        <p:tgtEl>
                                          <p:spTgt spid="462">
                                            <p:txEl>
                                              <p:pRg st="120" end="18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2" fill="hold">
                      <p:stCondLst>
                        <p:cond delay="indefinite"/>
                      </p:stCondLst>
                      <p:childTnLst>
                        <p:par>
                          <p:cTn id="263" fill="hold">
                            <p:stCondLst>
                              <p:cond delay="0"/>
                            </p:stCondLst>
                            <p:childTnLst>
                              <p:par>
                                <p:cTn id="264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">
                                            <p:txEl>
                                              <p:pRg st="184" end="30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6" fill="hold">
                      <p:stCondLst>
                        <p:cond delay="indefinite"/>
                      </p:stCondLst>
                      <p:childTnLst>
                        <p:par>
                          <p:cTn id="267" fill="hold">
                            <p:stCondLst>
                              <p:cond delay="0"/>
                            </p:stCondLst>
                            <p:childTnLst>
                              <p:par>
                                <p:cTn id="268" nodeType="clickEffect" fill="hold" presetClass="entr" presetID="3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">
                                            <p:txEl>
                                              <p:pRg st="303" end="37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linds(horizontal)" transition="in">
                                      <p:cBhvr additive="repl">
                                        <p:cTn id="270" dur="500"/>
                                        <p:tgtEl>
                                          <p:spTgt spid="462">
                                            <p:txEl>
                                              <p:pRg st="303" end="37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1" fill="hold">
                      <p:stCondLst>
                        <p:cond delay="indefinite"/>
                      </p:stCondLst>
                      <p:childTnLst>
                        <p:par>
                          <p:cTn id="272" fill="hold">
                            <p:stCondLst>
                              <p:cond delay="0"/>
                            </p:stCondLst>
                            <p:childTnLst>
                              <p:par>
                                <p:cTn id="273" nodeType="clickEffect" fill="hold" presetClass="entr" presetID="14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">
                                            <p:txEl>
                                              <p:pRg st="374" end="4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randombar(horizontal)" transition="in">
                                      <p:cBhvr additive="repl">
                                        <p:cTn id="275" dur="500"/>
                                        <p:tgtEl>
                                          <p:spTgt spid="462">
                                            <p:txEl>
                                              <p:pRg st="374" end="4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6" fill="hold">
                      <p:stCondLst>
                        <p:cond delay="indefinite"/>
                      </p:stCondLst>
                      <p:childTnLst>
                        <p:par>
                          <p:cTn id="277" fill="hold">
                            <p:stCondLst>
                              <p:cond delay="0"/>
                            </p:stCondLst>
                            <p:childTnLst>
                              <p:par>
                                <p:cTn id="278" nodeType="clickEffect" fill="hold" presetClass="entr" presetID="3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">
                                            <p:txEl>
                                              <p:pRg st="413" end="45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linds(horizontal)" transition="in">
                                      <p:cBhvr additive="repl">
                                        <p:cTn id="280" dur="500"/>
                                        <p:tgtEl>
                                          <p:spTgt spid="462">
                                            <p:txEl>
                                              <p:pRg st="413" end="45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1" fill="hold">
                      <p:stCondLst>
                        <p:cond delay="indefinite"/>
                      </p:stCondLst>
                      <p:childTnLst>
                        <p:par>
                          <p:cTn id="282" fill="hold">
                            <p:stCondLst>
                              <p:cond delay="0"/>
                            </p:stCondLst>
                            <p:childTnLst>
                              <p:par>
                                <p:cTn id="283" nodeType="clickEffect" fill="hold" presetClass="entr" presetID="9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">
                                            <p:txEl>
                                              <p:pRg st="453" end="53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 additive="repl">
                                        <p:cTn id="285" dur="500"/>
                                        <p:tgtEl>
                                          <p:spTgt spid="462">
                                            <p:txEl>
                                              <p:pRg st="453" end="53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TextShape 1"/>
          <p:cNvSpPr txBox="1"/>
          <p:nvPr/>
        </p:nvSpPr>
        <p:spPr>
          <a:xfrm>
            <a:off x="914400" y="234360"/>
            <a:ext cx="7313400" cy="86796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en-US" sz="3600" spc="-1" strike="noStrike">
                <a:solidFill>
                  <a:srgbClr val="000000"/>
                </a:solidFill>
                <a:latin typeface="Goudy Old Style"/>
              </a:rPr>
              <a:t>Características renacentistas </a:t>
            </a:r>
            <a:endParaRPr b="0" lang="en-US" sz="36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464" name="CustomShape 2"/>
          <p:cNvSpPr/>
          <p:nvPr/>
        </p:nvSpPr>
        <p:spPr>
          <a:xfrm>
            <a:off x="657360" y="1266840"/>
            <a:ext cx="7903440" cy="5028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es-ES" sz="1800" spc="-1" strike="noStrike">
                <a:solidFill>
                  <a:srgbClr val="000000"/>
                </a:solidFill>
                <a:latin typeface="Goudy Old Style"/>
              </a:rPr>
              <a:t>· Exaltación del amor erótico (carpe diem) y defensa de la libertad y derechos femeninos (Melibea y Areúsa).</a:t>
            </a:r>
            <a:endParaRPr b="0" lang="es-E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s-E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s-ES" sz="1800" spc="-1" strike="noStrike">
                <a:solidFill>
                  <a:srgbClr val="000000"/>
                </a:solidFill>
                <a:latin typeface="Goudy Old Style"/>
              </a:rPr>
              <a:t>· Aparición de la lucha individual (Sempronio, Pármeno y Areúsa). Pérdida de vos o vuestra merced en detrimento del tuteo.</a:t>
            </a:r>
            <a:endParaRPr b="0" lang="es-E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s-E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s-ES" sz="1800" spc="-1" strike="noStrike">
                <a:solidFill>
                  <a:srgbClr val="000000"/>
                </a:solidFill>
                <a:latin typeface="Goudy Old Style"/>
              </a:rPr>
              <a:t>· Afán por el estudio y la lectura de los clásicos (Melibea). Pármeno – criado – muestra inicialmente amor por la cultura y autores ascéticos.</a:t>
            </a:r>
            <a:endParaRPr b="0" lang="es-E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s-E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s-ES" sz="1800" spc="-1" strike="noStrike">
                <a:solidFill>
                  <a:srgbClr val="000000"/>
                </a:solidFill>
                <a:latin typeface="Goudy Old Style"/>
              </a:rPr>
              <a:t>· Referencia a autores grecolatinos preocupados por la ética (Epicuro, Séneca) y a autores del Renacimiento italiano (Petrarca)</a:t>
            </a:r>
            <a:endParaRPr b="0" lang="es-E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s-E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s-ES" sz="1800" spc="-1" strike="noStrike">
                <a:solidFill>
                  <a:srgbClr val="000000"/>
                </a:solidFill>
                <a:latin typeface="Goudy Old Style"/>
              </a:rPr>
              <a:t>· Mención de personajes históricos de la Edad Antigua y de la mitología griega y romana.</a:t>
            </a:r>
            <a:endParaRPr b="0" lang="es-E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s-E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s-ES" sz="1800" spc="-1" strike="noStrike">
                <a:solidFill>
                  <a:srgbClr val="000000"/>
                </a:solidFill>
                <a:latin typeface="Goudy Old Style"/>
              </a:rPr>
              <a:t>· Crítica a la Iglesia de la época: corrupción del clero e hipocresía religiosa.</a:t>
            </a:r>
            <a:endParaRPr b="0" lang="es-E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s-E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s-ES" sz="1800" spc="-1" strike="noStrike">
                <a:solidFill>
                  <a:srgbClr val="000000"/>
                </a:solidFill>
                <a:latin typeface="Goudy Old Style"/>
              </a:rPr>
              <a:t>· Léxico culto, latinismos y uso del hipérbaton.</a:t>
            </a:r>
            <a:endParaRPr b="0" lang="es-ES" sz="1800" spc="-1" strike="noStrike">
              <a:latin typeface="Arial"/>
            </a:endParaRPr>
          </a:p>
        </p:txBody>
      </p:sp>
    </p:spTree>
  </p:cSld>
  <p:timing>
    <p:tnLst>
      <p:par>
        <p:cTn id="286" dur="indefinite" restart="never" nodeType="tmRoot">
          <p:childTnLst>
            <p:seq>
              <p:cTn id="287" dur="indefinite" nodeType="mainSeq">
                <p:childTnLst>
                  <p:par>
                    <p:cTn id="288" fill="hold">
                      <p:stCondLst>
                        <p:cond delay="indefinite"/>
                      </p:stCondLst>
                      <p:childTnLst>
                        <p:par>
                          <p:cTn id="289" fill="hold">
                            <p:stCondLst>
                              <p:cond delay="0"/>
                            </p:stCondLst>
                            <p:childTnLst>
                              <p:par>
                                <p:cTn id="290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">
                                            <p:txEl>
                                              <p:pRg st="0" end="10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2" fill="hold">
                      <p:stCondLst>
                        <p:cond delay="indefinite"/>
                      </p:stCondLst>
                      <p:childTnLst>
                        <p:par>
                          <p:cTn id="293" fill="hold">
                            <p:stCondLst>
                              <p:cond delay="0"/>
                            </p:stCondLst>
                            <p:childTnLst>
                              <p:par>
                                <p:cTn id="294" nodeType="clickEffect" fill="hold" presetClass="entr" presetID="9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">
                                            <p:txEl>
                                              <p:pRg st="110" end="23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 additive="repl">
                                        <p:cTn id="296" dur="500"/>
                                        <p:tgtEl>
                                          <p:spTgt spid="464">
                                            <p:txEl>
                                              <p:pRg st="110" end="23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7" fill="hold">
                      <p:stCondLst>
                        <p:cond delay="indefinite"/>
                      </p:stCondLst>
                      <p:childTnLst>
                        <p:par>
                          <p:cTn id="298" fill="hold">
                            <p:stCondLst>
                              <p:cond delay="0"/>
                            </p:stCondLst>
                            <p:childTnLst>
                              <p:par>
                                <p:cTn id="299" nodeType="clickEffect" fill="hold" presetClass="entr" presetID="5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">
                                            <p:txEl>
                                              <p:pRg st="234" end="37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checkerboard(across)" transition="in">
                                      <p:cBhvr additive="repl">
                                        <p:cTn id="301" dur="500"/>
                                        <p:tgtEl>
                                          <p:spTgt spid="464">
                                            <p:txEl>
                                              <p:pRg st="234" end="37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2" fill="hold">
                      <p:stCondLst>
                        <p:cond delay="indefinite"/>
                      </p:stCondLst>
                      <p:childTnLst>
                        <p:par>
                          <p:cTn id="303" fill="hold">
                            <p:stCondLst>
                              <p:cond delay="0"/>
                            </p:stCondLst>
                            <p:childTnLst>
                              <p:par>
                                <p:cTn id="304" nodeType="clickEffect" fill="hold" presetClass="entr" presetID="14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">
                                            <p:txEl>
                                              <p:pRg st="378" end="50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randombar(horizontal)" transition="in">
                                      <p:cBhvr additive="repl">
                                        <p:cTn id="306" dur="500"/>
                                        <p:tgtEl>
                                          <p:spTgt spid="464">
                                            <p:txEl>
                                              <p:pRg st="378" end="50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7" fill="hold">
                      <p:stCondLst>
                        <p:cond delay="indefinite"/>
                      </p:stCondLst>
                      <p:childTnLst>
                        <p:par>
                          <p:cTn id="308" fill="hold">
                            <p:stCondLst>
                              <p:cond delay="0"/>
                            </p:stCondLst>
                            <p:childTnLst>
                              <p:par>
                                <p:cTn id="309" nodeType="clickEffect" fill="hold" presetClass="entr" presetID="2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">
                                            <p:txEl>
                                              <p:pRg st="507" end="59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edge" transition="in">
                                      <p:cBhvr additive="repl">
                                        <p:cTn id="311" dur="2000"/>
                                        <p:tgtEl>
                                          <p:spTgt spid="464">
                                            <p:txEl>
                                              <p:pRg st="507" end="59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2" fill="hold">
                      <p:stCondLst>
                        <p:cond delay="indefinite"/>
                      </p:stCondLst>
                      <p:childTnLst>
                        <p:par>
                          <p:cTn id="313" fill="hold">
                            <p:stCondLst>
                              <p:cond delay="0"/>
                            </p:stCondLst>
                            <p:childTnLst>
                              <p:par>
                                <p:cTn id="314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">
                                            <p:txEl>
                                              <p:pRg st="597" end="67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316" dur="500"/>
                                        <p:tgtEl>
                                          <p:spTgt spid="464">
                                            <p:txEl>
                                              <p:pRg st="597" end="67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7" fill="hold">
                      <p:stCondLst>
                        <p:cond delay="indefinite"/>
                      </p:stCondLst>
                      <p:childTnLst>
                        <p:par>
                          <p:cTn id="318" fill="hold">
                            <p:stCondLst>
                              <p:cond delay="0"/>
                            </p:stCondLst>
                            <p:childTnLst>
                              <p:par>
                                <p:cTn id="319" nodeType="clickEffect" fill="hold" presetClass="entr" presetID="4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">
                                            <p:txEl>
                                              <p:pRg st="679" end="72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321" dur="1000"/>
                                        <p:tgtEl>
                                          <p:spTgt spid="464">
                                            <p:txEl>
                                              <p:pRg st="679" end="72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322" dur="1000" fill="hold"/>
                                        <p:tgtEl>
                                          <p:spTgt spid="464">
                                            <p:txEl>
                                              <p:pRg st="679" end="72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23" dur="1000" fill="hold"/>
                                        <p:tgtEl>
                                          <p:spTgt spid="464">
                                            <p:txEl>
                                              <p:pRg st="679" end="72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TextShape 1"/>
          <p:cNvSpPr txBox="1"/>
          <p:nvPr/>
        </p:nvSpPr>
        <p:spPr>
          <a:xfrm>
            <a:off x="914400" y="324000"/>
            <a:ext cx="7313400" cy="86796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en-US" sz="4000" spc="-1" strike="noStrike">
                <a:solidFill>
                  <a:srgbClr val="000000"/>
                </a:solidFill>
                <a:latin typeface="Goudy Old Style"/>
              </a:rPr>
              <a:t>La lengua en la Celestina</a:t>
            </a:r>
            <a:endParaRPr b="0" lang="en-US" sz="40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466" name="TextShape 2"/>
          <p:cNvSpPr txBox="1"/>
          <p:nvPr/>
        </p:nvSpPr>
        <p:spPr>
          <a:xfrm>
            <a:off x="4645080" y="1434240"/>
            <a:ext cx="3565800" cy="222084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p>
            <a:pPr marL="463680" indent="-463320">
              <a:lnSpc>
                <a:spcPct val="100000"/>
              </a:lnSpc>
              <a:spcBef>
                <a:spcPts val="2001"/>
              </a:spcBef>
              <a:buBlip>
                <a:blip r:embed="rId1"/>
              </a:buBlip>
            </a:pPr>
            <a:r>
              <a:rPr b="0" lang="en-US" sz="1800" spc="-1" strike="noStrike">
                <a:solidFill>
                  <a:srgbClr val="000000"/>
                </a:solidFill>
                <a:latin typeface="Goudy Old Style"/>
              </a:rPr>
              <a:t>SEÑORES</a:t>
            </a:r>
            <a:endParaRPr b="0" lang="en-US" sz="1800" spc="-1" strike="noStrike">
              <a:solidFill>
                <a:srgbClr val="000000"/>
              </a:solidFill>
              <a:latin typeface="Goudy Old Style"/>
            </a:endParaRPr>
          </a:p>
          <a:p>
            <a:pPr marL="463680" indent="-463320">
              <a:lnSpc>
                <a:spcPct val="100000"/>
              </a:lnSpc>
              <a:spcBef>
                <a:spcPts val="2001"/>
              </a:spcBef>
              <a:buBlip>
                <a:blip r:embed="rId2"/>
              </a:buBlip>
            </a:pPr>
            <a:r>
              <a:rPr b="0" lang="en-US" sz="1800" spc="-1" strike="noStrike">
                <a:solidFill>
                  <a:srgbClr val="000000"/>
                </a:solidFill>
                <a:latin typeface="Goudy Old Style"/>
              </a:rPr>
              <a:t>Cultismos, latinismos</a:t>
            </a:r>
            <a:endParaRPr b="0" lang="en-US" sz="1800" spc="-1" strike="noStrike">
              <a:solidFill>
                <a:srgbClr val="000000"/>
              </a:solidFill>
              <a:latin typeface="Goudy Old Style"/>
            </a:endParaRPr>
          </a:p>
          <a:p>
            <a:pPr marL="463680" indent="-463320">
              <a:lnSpc>
                <a:spcPct val="100000"/>
              </a:lnSpc>
              <a:spcBef>
                <a:spcPts val="2001"/>
              </a:spcBef>
              <a:buBlip>
                <a:blip r:embed="rId3"/>
              </a:buBlip>
            </a:pPr>
            <a:r>
              <a:rPr b="0" lang="en-US" sz="1800" spc="-1" strike="noStrike">
                <a:solidFill>
                  <a:srgbClr val="000000"/>
                </a:solidFill>
                <a:latin typeface="Goudy Old Style"/>
              </a:rPr>
              <a:t>Oraciones complejas</a:t>
            </a:r>
            <a:endParaRPr b="0" lang="en-US" sz="1800" spc="-1" strike="noStrike">
              <a:solidFill>
                <a:srgbClr val="000000"/>
              </a:solidFill>
              <a:latin typeface="Goudy Old Style"/>
            </a:endParaRPr>
          </a:p>
          <a:p>
            <a:pPr marL="463680" indent="-463320">
              <a:lnSpc>
                <a:spcPct val="100000"/>
              </a:lnSpc>
              <a:spcBef>
                <a:spcPts val="2001"/>
              </a:spcBef>
              <a:buBlip>
                <a:blip r:embed="rId4"/>
              </a:buBlip>
            </a:pPr>
            <a:r>
              <a:rPr b="0" lang="en-US" sz="1800" spc="-1" strike="noStrike">
                <a:solidFill>
                  <a:srgbClr val="000000"/>
                </a:solidFill>
                <a:latin typeface="Goudy Old Style"/>
              </a:rPr>
              <a:t>Hipérbatos</a:t>
            </a:r>
            <a:endParaRPr b="0" lang="en-US" sz="1800" spc="-1" strike="noStrike">
              <a:solidFill>
                <a:srgbClr val="000000"/>
              </a:solidFill>
              <a:latin typeface="Goudy Old Style"/>
            </a:endParaRPr>
          </a:p>
          <a:p>
            <a:pPr marL="463680" indent="-463320">
              <a:lnSpc>
                <a:spcPct val="100000"/>
              </a:lnSpc>
              <a:spcBef>
                <a:spcPts val="2001"/>
              </a:spcBef>
              <a:buBlip>
                <a:blip r:embed="rId5"/>
              </a:buBlip>
            </a:pPr>
            <a:r>
              <a:rPr b="0" lang="en-US" sz="1800" spc="-1" strike="noStrike">
                <a:solidFill>
                  <a:srgbClr val="000000"/>
                </a:solidFill>
                <a:latin typeface="Goudy Old Style"/>
              </a:rPr>
              <a:t>Citas clásicos </a:t>
            </a:r>
            <a:endParaRPr b="0" lang="en-US" sz="1800" spc="-1" strike="noStrike">
              <a:solidFill>
                <a:srgbClr val="000000"/>
              </a:solidFill>
              <a:latin typeface="Goudy Old Style"/>
            </a:endParaRPr>
          </a:p>
          <a:p>
            <a:pPr>
              <a:lnSpc>
                <a:spcPct val="100000"/>
              </a:lnSpc>
              <a:spcBef>
                <a:spcPts val="2001"/>
              </a:spcBef>
            </a:pPr>
            <a:endParaRPr b="0" lang="en-US" sz="18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467" name="TextShape 3"/>
          <p:cNvSpPr txBox="1"/>
          <p:nvPr/>
        </p:nvSpPr>
        <p:spPr>
          <a:xfrm>
            <a:off x="4645080" y="3871080"/>
            <a:ext cx="3565800" cy="191988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 marL="463680" indent="-463320">
              <a:lnSpc>
                <a:spcPct val="100000"/>
              </a:lnSpc>
              <a:spcBef>
                <a:spcPts val="2001"/>
              </a:spcBef>
              <a:buBlip>
                <a:blip r:embed="rId6"/>
              </a:buBlip>
            </a:pPr>
            <a:r>
              <a:rPr b="0" lang="en-US" sz="1700" spc="-1" strike="noStrike">
                <a:solidFill>
                  <a:srgbClr val="000000"/>
                </a:solidFill>
                <a:latin typeface="Goudy Old Style"/>
              </a:rPr>
              <a:t>CRIADOS</a:t>
            </a:r>
            <a:endParaRPr b="0" lang="en-US" sz="1700" spc="-1" strike="noStrike">
              <a:solidFill>
                <a:srgbClr val="000000"/>
              </a:solidFill>
              <a:latin typeface="Goudy Old Style"/>
            </a:endParaRPr>
          </a:p>
          <a:p>
            <a:pPr marL="463680" indent="-463320">
              <a:lnSpc>
                <a:spcPct val="100000"/>
              </a:lnSpc>
              <a:spcBef>
                <a:spcPts val="2001"/>
              </a:spcBef>
              <a:buBlip>
                <a:blip r:embed="rId7"/>
              </a:buBlip>
            </a:pPr>
            <a:r>
              <a:rPr b="0" lang="en-US" sz="1700" spc="-1" strike="noStrike">
                <a:solidFill>
                  <a:srgbClr val="000000"/>
                </a:solidFill>
                <a:latin typeface="Goudy Old Style"/>
              </a:rPr>
              <a:t>Frases breves</a:t>
            </a:r>
            <a:endParaRPr b="0" lang="en-US" sz="1700" spc="-1" strike="noStrike">
              <a:solidFill>
                <a:srgbClr val="000000"/>
              </a:solidFill>
              <a:latin typeface="Goudy Old Style"/>
            </a:endParaRPr>
          </a:p>
          <a:p>
            <a:pPr marL="463680" indent="-463320">
              <a:lnSpc>
                <a:spcPct val="100000"/>
              </a:lnSpc>
              <a:spcBef>
                <a:spcPts val="2001"/>
              </a:spcBef>
              <a:buBlip>
                <a:blip r:embed="rId8"/>
              </a:buBlip>
            </a:pPr>
            <a:r>
              <a:rPr b="0" lang="en-US" sz="1700" spc="-1" strike="noStrike">
                <a:solidFill>
                  <a:srgbClr val="000000"/>
                </a:solidFill>
                <a:latin typeface="Goudy Old Style"/>
              </a:rPr>
              <a:t>Coloquialismos y refranes</a:t>
            </a:r>
            <a:endParaRPr b="0" lang="en-US" sz="1700" spc="-1" strike="noStrike">
              <a:solidFill>
                <a:srgbClr val="000000"/>
              </a:solidFill>
              <a:latin typeface="Goudy Old Style"/>
            </a:endParaRPr>
          </a:p>
          <a:p>
            <a:pPr marL="463680" indent="-463320">
              <a:lnSpc>
                <a:spcPct val="100000"/>
              </a:lnSpc>
              <a:spcBef>
                <a:spcPts val="2001"/>
              </a:spcBef>
              <a:buBlip>
                <a:blip r:embed="rId9"/>
              </a:buBlip>
            </a:pPr>
            <a:r>
              <a:rPr b="0" lang="en-US" sz="1700" spc="-1" strike="noStrike">
                <a:solidFill>
                  <a:srgbClr val="000000"/>
                </a:solidFill>
                <a:latin typeface="Goudy Old Style"/>
              </a:rPr>
              <a:t>*algunos contrastes</a:t>
            </a:r>
            <a:endParaRPr b="0" lang="en-US" sz="1700" spc="-1" strike="noStrike">
              <a:solidFill>
                <a:srgbClr val="000000"/>
              </a:solidFill>
              <a:latin typeface="Goudy Old Style"/>
            </a:endParaRPr>
          </a:p>
        </p:txBody>
      </p:sp>
      <p:pic>
        <p:nvPicPr>
          <p:cNvPr id="468" name="Marcador de contenido 5" descr=""/>
          <p:cNvPicPr/>
          <p:nvPr/>
        </p:nvPicPr>
        <p:blipFill>
          <a:blip r:embed="rId10"/>
          <a:srcRect l="0" t="-16991" r="0" b="-16991"/>
          <a:stretch/>
        </p:blipFill>
        <p:spPr>
          <a:xfrm>
            <a:off x="914400" y="911520"/>
            <a:ext cx="3418920" cy="4177080"/>
          </a:xfrm>
          <a:prstGeom prst="rect">
            <a:avLst/>
          </a:prstGeom>
          <a:ln>
            <a:noFill/>
          </a:ln>
        </p:spPr>
      </p:pic>
      <p:sp>
        <p:nvSpPr>
          <p:cNvPr id="469" name="CustomShape 4"/>
          <p:cNvSpPr/>
          <p:nvPr/>
        </p:nvSpPr>
        <p:spPr>
          <a:xfrm>
            <a:off x="658440" y="4796280"/>
            <a:ext cx="3986640" cy="913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es-ES" sz="1800" spc="-1" strike="noStrike">
                <a:solidFill>
                  <a:srgbClr val="000000"/>
                </a:solidFill>
                <a:latin typeface="Goudy Old Style"/>
              </a:rPr>
              <a:t>La alcahueta es capaz de adecuarse a diferentes registros, según el personaje al que se dirige </a:t>
            </a:r>
            <a:endParaRPr b="0" lang="es-ES" sz="1800" spc="-1" strike="noStrike">
              <a:latin typeface="Arial"/>
            </a:endParaRPr>
          </a:p>
        </p:txBody>
      </p:sp>
      <p:sp>
        <p:nvSpPr>
          <p:cNvPr id="470" name="CustomShape 5"/>
          <p:cNvSpPr/>
          <p:nvPr/>
        </p:nvSpPr>
        <p:spPr>
          <a:xfrm>
            <a:off x="658440" y="5946480"/>
            <a:ext cx="734976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es-ES" sz="1800" spc="-1" strike="noStrike">
                <a:solidFill>
                  <a:srgbClr val="000000"/>
                </a:solidFill>
                <a:latin typeface="Goudy Old Style"/>
              </a:rPr>
              <a:t>Veamos algunos ejemplos &gt;&gt;    </a:t>
            </a:r>
            <a:r>
              <a:rPr b="0" lang="es-ES" sz="1800" spc="-1" strike="noStrike" u="sng">
                <a:solidFill>
                  <a:srgbClr val="c47810"/>
                </a:solidFill>
                <a:uFillTx/>
                <a:latin typeface="Goudy Old Style"/>
                <a:hlinkClick r:id="rId11"/>
              </a:rPr>
              <a:t>Selección citas y refranes del libro </a:t>
            </a:r>
            <a:endParaRPr b="0" lang="es-ES" sz="1800" spc="-1" strike="noStrike">
              <a:latin typeface="Arial"/>
            </a:endParaRPr>
          </a:p>
        </p:txBody>
      </p:sp>
    </p:spTree>
  </p:cSld>
  <p:timing>
    <p:tnLst>
      <p:par>
        <p:cTn id="324" dur="indefinite" restart="never" nodeType="tmRoot">
          <p:childTnLst>
            <p:seq>
              <p:cTn id="325" dur="indefinite" nodeType="mainSeq">
                <p:childTnLst>
                  <p:par>
                    <p:cTn id="326" fill="hold">
                      <p:stCondLst>
                        <p:cond delay="indefinite"/>
                      </p:stCondLst>
                      <p:childTnLst>
                        <p:par>
                          <p:cTn id="327" fill="hold">
                            <p:stCondLst>
                              <p:cond delay="0"/>
                            </p:stCondLst>
                            <p:childTnLst>
                              <p:par>
                                <p:cTn id="328" nodeType="clickEffect" fill="hold" presetClass="entr" presetID="5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checkerboard(across)" transition="in">
                                      <p:cBhvr additive="repl">
                                        <p:cTn id="330" dur="500"/>
                                        <p:tgtEl>
                                          <p:spTgt spid="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1" fill="hold">
                      <p:stCondLst>
                        <p:cond delay="indefinite"/>
                      </p:stCondLst>
                      <p:childTnLst>
                        <p:par>
                          <p:cTn id="332" fill="hold">
                            <p:stCondLst>
                              <p:cond delay="0"/>
                            </p:stCondLst>
                            <p:childTnLst>
                              <p:par>
                                <p:cTn id="333" nodeType="clickEffect" fill="hold" presetClass="entr" presetID="14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">
                                            <p:txEl>
                                              <p:pRg st="0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randombar(horizontal)" transition="in">
                                      <p:cBhvr additive="repl">
                                        <p:cTn id="335" dur="500"/>
                                        <p:tgtEl>
                                          <p:spTgt spid="466">
                                            <p:txEl>
                                              <p:pRg st="0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6" fill="hold">
                      <p:stCondLst>
                        <p:cond delay="indefinite"/>
                      </p:stCondLst>
                      <p:childTnLst>
                        <p:par>
                          <p:cTn id="337" fill="hold">
                            <p:stCondLst>
                              <p:cond delay="0"/>
                            </p:stCondLst>
                            <p:childTnLst>
                              <p:par>
                                <p:cTn id="338" nodeType="clickEffect" fill="hold" presetClass="entr" presetID="14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">
                                            <p:txEl>
                                              <p:pRg st="8" end="3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randombar(horizontal)" transition="in">
                                      <p:cBhvr additive="repl">
                                        <p:cTn id="340" dur="500"/>
                                        <p:tgtEl>
                                          <p:spTgt spid="466">
                                            <p:txEl>
                                              <p:pRg st="8" end="3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1" fill="hold">
                      <p:stCondLst>
                        <p:cond delay="indefinite"/>
                      </p:stCondLst>
                      <p:childTnLst>
                        <p:par>
                          <p:cTn id="342" fill="hold">
                            <p:stCondLst>
                              <p:cond delay="0"/>
                            </p:stCondLst>
                            <p:childTnLst>
                              <p:par>
                                <p:cTn id="343" nodeType="clickEffect" fill="hold" presetClass="entr" presetID="14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">
                                            <p:txEl>
                                              <p:pRg st="30" end="5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randombar(horizontal)" transition="in">
                                      <p:cBhvr additive="repl">
                                        <p:cTn id="345" dur="500"/>
                                        <p:tgtEl>
                                          <p:spTgt spid="466">
                                            <p:txEl>
                                              <p:pRg st="30" end="5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6" fill="hold">
                      <p:stCondLst>
                        <p:cond delay="indefinite"/>
                      </p:stCondLst>
                      <p:childTnLst>
                        <p:par>
                          <p:cTn id="347" fill="hold">
                            <p:stCondLst>
                              <p:cond delay="0"/>
                            </p:stCondLst>
                            <p:childTnLst>
                              <p:par>
                                <p:cTn id="348" nodeType="clickEffect" fill="hold" presetClass="entr" presetID="14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">
                                            <p:txEl>
                                              <p:pRg st="50" end="6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randombar(horizontal)" transition="in">
                                      <p:cBhvr additive="repl">
                                        <p:cTn id="350" dur="500"/>
                                        <p:tgtEl>
                                          <p:spTgt spid="466">
                                            <p:txEl>
                                              <p:pRg st="50" end="6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1" fill="hold">
                      <p:stCondLst>
                        <p:cond delay="indefinite"/>
                      </p:stCondLst>
                      <p:childTnLst>
                        <p:par>
                          <p:cTn id="352" fill="hold">
                            <p:stCondLst>
                              <p:cond delay="0"/>
                            </p:stCondLst>
                            <p:childTnLst>
                              <p:par>
                                <p:cTn id="353" nodeType="clickEffect" fill="hold" presetClass="entr" presetID="14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">
                                            <p:txEl>
                                              <p:pRg st="61" end="7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randombar(horizontal)" transition="in">
                                      <p:cBhvr additive="repl">
                                        <p:cTn id="355" dur="500"/>
                                        <p:tgtEl>
                                          <p:spTgt spid="466">
                                            <p:txEl>
                                              <p:pRg st="61" end="7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6" fill="hold">
                      <p:stCondLst>
                        <p:cond delay="indefinite"/>
                      </p:stCondLst>
                      <p:childTnLst>
                        <p:par>
                          <p:cTn id="357" fill="hold">
                            <p:stCondLst>
                              <p:cond delay="0"/>
                            </p:stCondLst>
                            <p:childTnLst>
                              <p:par>
                                <p:cTn id="358" nodeType="clickEffect" fill="hold" presetClass="entr" presetID="21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">
                                            <p:txEl>
                                              <p:pRg st="0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heel(1)" transition="in">
                                      <p:cBhvr additive="repl">
                                        <p:cTn id="360" dur="2000"/>
                                        <p:tgtEl>
                                          <p:spTgt spid="467">
                                            <p:txEl>
                                              <p:pRg st="0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1" fill="hold">
                      <p:stCondLst>
                        <p:cond delay="indefinite"/>
                      </p:stCondLst>
                      <p:childTnLst>
                        <p:par>
                          <p:cTn id="362" fill="hold">
                            <p:stCondLst>
                              <p:cond delay="0"/>
                            </p:stCondLst>
                            <p:childTnLst>
                              <p:par>
                                <p:cTn id="363" nodeType="clickEffect" fill="hold" presetClass="entr" presetID="21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">
                                            <p:txEl>
                                              <p:pRg st="8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heel(1)" transition="in">
                                      <p:cBhvr additive="repl">
                                        <p:cTn id="365" dur="2000"/>
                                        <p:tgtEl>
                                          <p:spTgt spid="467">
                                            <p:txEl>
                                              <p:pRg st="8" end="2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6" fill="hold">
                      <p:stCondLst>
                        <p:cond delay="indefinite"/>
                      </p:stCondLst>
                      <p:childTnLst>
                        <p:par>
                          <p:cTn id="367" fill="hold">
                            <p:stCondLst>
                              <p:cond delay="0"/>
                            </p:stCondLst>
                            <p:childTnLst>
                              <p:par>
                                <p:cTn id="368" nodeType="clickEffect" fill="hold" presetClass="entr" presetID="21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">
                                            <p:txEl>
                                              <p:pRg st="22" end="4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heel(1)" transition="in">
                                      <p:cBhvr additive="repl">
                                        <p:cTn id="370" dur="2000"/>
                                        <p:tgtEl>
                                          <p:spTgt spid="467">
                                            <p:txEl>
                                              <p:pRg st="22" end="4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1" fill="hold">
                      <p:stCondLst>
                        <p:cond delay="indefinite"/>
                      </p:stCondLst>
                      <p:childTnLst>
                        <p:par>
                          <p:cTn id="372" fill="hold">
                            <p:stCondLst>
                              <p:cond delay="0"/>
                            </p:stCondLst>
                            <p:childTnLst>
                              <p:par>
                                <p:cTn id="373" nodeType="clickEffect" fill="hold" presetClass="entr" presetID="21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">
                                            <p:txEl>
                                              <p:pRg st="48" end="6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heel(1)" transition="in">
                                      <p:cBhvr additive="repl">
                                        <p:cTn id="375" dur="2000"/>
                                        <p:tgtEl>
                                          <p:spTgt spid="467">
                                            <p:txEl>
                                              <p:pRg st="48" end="6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6" fill="hold">
                      <p:stCondLst>
                        <p:cond delay="indefinite"/>
                      </p:stCondLst>
                      <p:childTnLst>
                        <p:par>
                          <p:cTn id="377" fill="hold">
                            <p:stCondLst>
                              <p:cond delay="0"/>
                            </p:stCondLst>
                            <p:childTnLst>
                              <p:par>
                                <p:cTn id="378" nodeType="clickEffect" fill="hold" presetClass="entr" presetID="4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380" dur="1000"/>
                                        <p:tgtEl>
                                          <p:spTgt spid="4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381" dur="1000" fill="hold"/>
                                        <p:tgtEl>
                                          <p:spTgt spid="4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82" dur="1000" fill="hold"/>
                                        <p:tgtEl>
                                          <p:spTgt spid="4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3" fill="hold">
                      <p:stCondLst>
                        <p:cond delay="indefinite"/>
                      </p:stCondLst>
                      <p:childTnLst>
                        <p:par>
                          <p:cTn id="384" fill="hold">
                            <p:stCondLst>
                              <p:cond delay="0"/>
                            </p:stCondLst>
                            <p:childTnLst>
                              <p:par>
                                <p:cTn id="385" nodeType="clickEffect" fill="hold" presetClass="entr" presetID="2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out">
                                      <p:cBhvr additive="repl">
                                        <p:cTn id="38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388" dur="182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89" dur="66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/>
                                        </p:tav>
                                        <p:tav tm="100000">
                                          <p:val/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90" dur="664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/>
                                        </p:tav>
                                        <p:tav tm="100000">
                                          <p:val/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91" dur="332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/>
                                        </p:tav>
                                        <p:tav tm="100000">
                                          <p:val/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92" dur="164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/>
                                        </p:tav>
                                        <p:tav tm="100000">
                                          <p:val/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3" fill="hold">
                      <p:stCondLst>
                        <p:cond delay="indefinite"/>
                      </p:stCondLst>
                      <p:childTnLst>
                        <p:par>
                          <p:cTn id="394" fill="hold">
                            <p:stCondLst>
                              <p:cond delay="0"/>
                            </p:stCondLst>
                            <p:childTnLst>
                              <p:par>
                                <p:cTn id="395" nodeType="clickEffect" fill="hold" presetClass="entr" presetID="3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9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/>
                                    </p:set>
                                    <p:anim calcmode="lin" valueType="num">
                                      <p:cBhvr additive="repl">
                                        <p:cTn id="39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7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-45"/>
                                          </p:val>
                                        </p:tav>
                                        <p:tav tm="69900">
                                          <p:val>
                                            <p:strVal val="45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9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00" dur="156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0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TextShape 1"/>
          <p:cNvSpPr txBox="1"/>
          <p:nvPr/>
        </p:nvSpPr>
        <p:spPr>
          <a:xfrm>
            <a:off x="914400" y="503280"/>
            <a:ext cx="7313400" cy="86796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en-US" sz="4400" spc="-1" strike="noStrike">
                <a:solidFill>
                  <a:srgbClr val="000000"/>
                </a:solidFill>
                <a:latin typeface="Goudy Old Style"/>
              </a:rPr>
              <a:t>Galería de personajes </a:t>
            </a:r>
            <a:endParaRPr b="0" lang="en-US" sz="4400" spc="-1" strike="noStrike">
              <a:solidFill>
                <a:srgbClr val="000000"/>
              </a:solidFill>
              <a:latin typeface="Goudy Old Style"/>
            </a:endParaRPr>
          </a:p>
        </p:txBody>
      </p:sp>
      <p:pic>
        <p:nvPicPr>
          <p:cNvPr id="472" name="Marcador de contenido 4" descr=""/>
          <p:cNvPicPr/>
          <p:nvPr/>
        </p:nvPicPr>
        <p:blipFill>
          <a:blip r:embed="rId1"/>
          <a:srcRect l="0" t="4192" r="0" b="4192"/>
          <a:stretch/>
        </p:blipFill>
        <p:spPr>
          <a:xfrm>
            <a:off x="914400" y="1854720"/>
            <a:ext cx="7314840" cy="2313720"/>
          </a:xfrm>
          <a:prstGeom prst="rect">
            <a:avLst/>
          </a:prstGeom>
          <a:ln>
            <a:noFill/>
          </a:ln>
        </p:spPr>
      </p:pic>
      <p:sp>
        <p:nvSpPr>
          <p:cNvPr id="473" name="TextShape 2"/>
          <p:cNvSpPr txBox="1"/>
          <p:nvPr/>
        </p:nvSpPr>
        <p:spPr>
          <a:xfrm>
            <a:off x="914400" y="4736520"/>
            <a:ext cx="7314840" cy="115920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p>
            <a:pPr algn="ctr">
              <a:lnSpc>
                <a:spcPct val="100000"/>
              </a:lnSpc>
              <a:spcBef>
                <a:spcPts val="2001"/>
              </a:spcBef>
            </a:pPr>
            <a:r>
              <a:rPr b="1" lang="en-US" sz="3600" spc="-1" strike="noStrike">
                <a:solidFill>
                  <a:srgbClr val="000090"/>
                </a:solidFill>
                <a:latin typeface="Brush Script MT Italic"/>
              </a:rPr>
              <a:t>Sobre dinero no hay amistad </a:t>
            </a:r>
            <a:endParaRPr b="0" lang="en-US" sz="3600" spc="-1" strike="noStrike">
              <a:solidFill>
                <a:srgbClr val="000000"/>
              </a:solidFill>
              <a:latin typeface="Goudy Old Style"/>
            </a:endParaRPr>
          </a:p>
        </p:txBody>
      </p:sp>
    </p:spTree>
  </p:cSld>
  <p:timing>
    <p:tnLst>
      <p:par>
        <p:cTn id="402" dur="indefinite" restart="never" nodeType="tmRoot">
          <p:childTnLst>
            <p:seq>
              <p:cTn id="403" dur="indefinite" nodeType="mainSeq">
                <p:childTnLst>
                  <p:par>
                    <p:cTn id="404" fill="hold">
                      <p:stCondLst>
                        <p:cond delay="indefinite"/>
                      </p:stCondLst>
                      <p:childTnLst>
                        <p:par>
                          <p:cTn id="405" fill="hold">
                            <p:stCondLst>
                              <p:cond delay="0"/>
                            </p:stCondLst>
                            <p:childTnLst>
                              <p:par>
                                <p:cTn id="406" nodeType="clickEffect" fill="hold" presetClass="entr" presetID="3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408" dur="1000" fill="hold"/>
                                        <p:tgtEl>
                                          <p:spTgt spid="47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avLst>
                                        <p:tav tm="0">
                                          <p:val/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09" dur="1000" fill="hold"/>
                                        <p:tgtEl>
                                          <p:spTgt spid="47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avLst>
                                        <p:tav tm="0">
                                          <p:val/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10" dur="1000" fill="hold"/>
                                        <p:tgtEl>
                                          <p:spTgt spid="47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9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id="411" dur="1000"/>
                                        <p:tgtEl>
                                          <p:spTgt spid="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2" fill="hold">
                      <p:stCondLst>
                        <p:cond delay="indefinite"/>
                      </p:stCondLst>
                      <p:childTnLst>
                        <p:par>
                          <p:cTn id="413" fill="hold">
                            <p:stCondLst>
                              <p:cond delay="0"/>
                            </p:stCondLst>
                            <p:childTnLst>
                              <p:par>
                                <p:cTn id="414" nodeType="clickEffect" fill="hold" presetClass="entr" presetID="25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41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-9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1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18" dur="5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7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19" dur="1000" fill="hold"/>
                                        <p:tgtEl>
                                          <p:spTgt spid="47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2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2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22" dur="5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id="42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4" fill="hold">
                      <p:stCondLst>
                        <p:cond delay="indefinite"/>
                      </p:stCondLst>
                      <p:childTnLst>
                        <p:par>
                          <p:cTn id="425" fill="hold">
                            <p:stCondLst>
                              <p:cond delay="0"/>
                            </p:stCondLst>
                            <p:childTnLst>
                              <p:par>
                                <p:cTn id="426" nodeType="clickEffect" fill="hold" presetClass="entr" presetID="2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">
                                            <p:txEl>
                                              <p:pRg st="0" end="2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out">
                                      <p:cBhvr additive="repl">
                                        <p:cTn id="4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">
                                            <p:txEl>
                                              <p:pRg st="0" end="2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429" dur="182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">
                                            <p:txEl>
                                              <p:pRg st="0" end="2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30" dur="66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">
                                            <p:txEl>
                                              <p:pRg st="0" end="2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/>
                                        </p:tav>
                                        <p:tav tm="100000">
                                          <p:val/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31" dur="664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73">
                                            <p:txEl>
                                              <p:pRg st="0" end="2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/>
                                        </p:tav>
                                        <p:tav tm="100000">
                                          <p:val/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32" dur="332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73">
                                            <p:txEl>
                                              <p:pRg st="0" end="2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/>
                                        </p:tav>
                                        <p:tav tm="100000">
                                          <p:val/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33" dur="164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73">
                                            <p:txEl>
                                              <p:pRg st="0" end="2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/>
                                        </p:tav>
                                        <p:tav tm="100000">
                                          <p:val/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TextShape 1"/>
          <p:cNvSpPr txBox="1"/>
          <p:nvPr/>
        </p:nvSpPr>
        <p:spPr>
          <a:xfrm>
            <a:off x="914400" y="478080"/>
            <a:ext cx="3563640" cy="746640"/>
          </a:xfrm>
          <a:prstGeom prst="rect">
            <a:avLst/>
          </a:prstGeom>
          <a:noFill/>
          <a:ln>
            <a:noFill/>
          </a:ln>
        </p:spPr>
        <p:txBody>
          <a:bodyPr tIns="0" bIns="0" anchor="b"/>
          <a:p>
            <a:pPr>
              <a:lnSpc>
                <a:spcPts val="1623"/>
              </a:lnSpc>
            </a:pPr>
            <a:r>
              <a:rPr b="1" lang="en-US" sz="4200" spc="-1" strike="noStrike">
                <a:solidFill>
                  <a:srgbClr val="000000"/>
                </a:solidFill>
                <a:latin typeface="Goudy Old Style"/>
              </a:rPr>
              <a:t>Calisto </a:t>
            </a:r>
            <a:endParaRPr b="0" lang="en-US" sz="4200" spc="-1" strike="noStrike">
              <a:solidFill>
                <a:srgbClr val="000000"/>
              </a:solidFill>
              <a:latin typeface="Goudy Old Style"/>
            </a:endParaRPr>
          </a:p>
        </p:txBody>
      </p:sp>
      <p:pic>
        <p:nvPicPr>
          <p:cNvPr id="475" name="Marcador de contenido 4" descr=""/>
          <p:cNvPicPr/>
          <p:nvPr/>
        </p:nvPicPr>
        <p:blipFill>
          <a:blip r:embed="rId1"/>
          <a:srcRect l="961" t="0" r="961" b="0"/>
          <a:stretch/>
        </p:blipFill>
        <p:spPr>
          <a:xfrm>
            <a:off x="4667400" y="368640"/>
            <a:ext cx="3565800" cy="5627160"/>
          </a:xfrm>
          <a:prstGeom prst="rect">
            <a:avLst/>
          </a:prstGeom>
          <a:ln>
            <a:noFill/>
          </a:ln>
        </p:spPr>
      </p:pic>
      <p:sp>
        <p:nvSpPr>
          <p:cNvPr id="476" name="TextShape 2"/>
          <p:cNvSpPr txBox="1"/>
          <p:nvPr/>
        </p:nvSpPr>
        <p:spPr>
          <a:xfrm>
            <a:off x="914400" y="1523880"/>
            <a:ext cx="3563640" cy="447156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>
              <a:lnSpc>
                <a:spcPct val="100000"/>
              </a:lnSpc>
              <a:spcBef>
                <a:spcPts val="601"/>
              </a:spcBef>
            </a:pPr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  <a:p>
            <a:pPr marL="343080" indent="-342720">
              <a:lnSpc>
                <a:spcPct val="100000"/>
              </a:lnSpc>
              <a:spcBef>
                <a:spcPts val="601"/>
              </a:spcBef>
              <a:buBlip>
                <a:blip r:embed="rId2"/>
              </a:buBlip>
            </a:pPr>
            <a:r>
              <a:rPr b="0" lang="en-US" sz="2000" spc="-1" strike="noStrike">
                <a:solidFill>
                  <a:srgbClr val="000000"/>
                </a:solidFill>
                <a:latin typeface="Goudy Old Style"/>
              </a:rPr>
              <a:t>Sobrepasa amor cortés </a:t>
            </a:r>
            <a:endParaRPr b="0" lang="en-US" sz="2000" spc="-1" strike="noStrike">
              <a:solidFill>
                <a:srgbClr val="000000"/>
              </a:solidFill>
              <a:latin typeface="Goudy Old Style"/>
            </a:endParaRPr>
          </a:p>
          <a:p>
            <a:pPr>
              <a:lnSpc>
                <a:spcPct val="100000"/>
              </a:lnSpc>
              <a:spcBef>
                <a:spcPts val="601"/>
              </a:spcBef>
            </a:pPr>
            <a:endParaRPr b="0" lang="en-US" sz="2000" spc="-1" strike="noStrike">
              <a:solidFill>
                <a:srgbClr val="000000"/>
              </a:solidFill>
              <a:latin typeface="Goudy Old Style"/>
            </a:endParaRPr>
          </a:p>
          <a:p>
            <a:pPr marL="343080" indent="-342720">
              <a:lnSpc>
                <a:spcPct val="100000"/>
              </a:lnSpc>
              <a:spcBef>
                <a:spcPts val="601"/>
              </a:spcBef>
              <a:buBlip>
                <a:blip r:embed="rId3"/>
              </a:buBlip>
            </a:pPr>
            <a:r>
              <a:rPr b="0" lang="en-US" sz="2000" spc="-1" strike="noStrike">
                <a:solidFill>
                  <a:srgbClr val="000000"/>
                </a:solidFill>
                <a:latin typeface="Goudy Old Style"/>
              </a:rPr>
              <a:t>Enamorado temerario</a:t>
            </a:r>
            <a:endParaRPr b="0" lang="en-US" sz="2000" spc="-1" strike="noStrike">
              <a:solidFill>
                <a:srgbClr val="000000"/>
              </a:solidFill>
              <a:latin typeface="Goudy Old Style"/>
            </a:endParaRPr>
          </a:p>
          <a:p>
            <a:pPr>
              <a:lnSpc>
                <a:spcPct val="100000"/>
              </a:lnSpc>
              <a:spcBef>
                <a:spcPts val="601"/>
              </a:spcBef>
            </a:pPr>
            <a:endParaRPr b="0" lang="en-US" sz="2000" spc="-1" strike="noStrike">
              <a:solidFill>
                <a:srgbClr val="000000"/>
              </a:solidFill>
              <a:latin typeface="Goudy Old Style"/>
            </a:endParaRPr>
          </a:p>
          <a:p>
            <a:pPr marL="343080" indent="-342720">
              <a:lnSpc>
                <a:spcPct val="100000"/>
              </a:lnSpc>
              <a:spcBef>
                <a:spcPts val="601"/>
              </a:spcBef>
              <a:buBlip>
                <a:blip r:embed="rId4"/>
              </a:buBlip>
            </a:pPr>
            <a:r>
              <a:rPr b="0" lang="en-US" sz="2000" spc="-1" strike="noStrike">
                <a:solidFill>
                  <a:srgbClr val="000000"/>
                </a:solidFill>
                <a:latin typeface="Goudy Old Style"/>
              </a:rPr>
              <a:t>Síntomas amor no correspondido</a:t>
            </a:r>
            <a:endParaRPr b="0" lang="en-US" sz="2000" spc="-1" strike="noStrike">
              <a:solidFill>
                <a:srgbClr val="000000"/>
              </a:solidFill>
              <a:latin typeface="Goudy Old Style"/>
            </a:endParaRPr>
          </a:p>
          <a:p>
            <a:pPr>
              <a:lnSpc>
                <a:spcPct val="100000"/>
              </a:lnSpc>
              <a:spcBef>
                <a:spcPts val="601"/>
              </a:spcBef>
            </a:pPr>
            <a:endParaRPr b="0" lang="en-US" sz="2000" spc="-1" strike="noStrike">
              <a:solidFill>
                <a:srgbClr val="000000"/>
              </a:solidFill>
              <a:latin typeface="Goudy Old Style"/>
            </a:endParaRPr>
          </a:p>
          <a:p>
            <a:pPr marL="343080" indent="-342720">
              <a:lnSpc>
                <a:spcPct val="100000"/>
              </a:lnSpc>
              <a:spcBef>
                <a:spcPts val="601"/>
              </a:spcBef>
              <a:buBlip>
                <a:blip r:embed="rId5"/>
              </a:buBlip>
            </a:pPr>
            <a:r>
              <a:rPr b="0" lang="en-US" sz="2000" spc="-1" strike="noStrike">
                <a:solidFill>
                  <a:srgbClr val="000000"/>
                </a:solidFill>
                <a:latin typeface="Goudy Old Style"/>
              </a:rPr>
              <a:t>El remedio solo residirá en la posesión del objeto amado</a:t>
            </a:r>
            <a:endParaRPr b="0" lang="en-US" sz="2000" spc="-1" strike="noStrike">
              <a:solidFill>
                <a:srgbClr val="000000"/>
              </a:solidFill>
              <a:latin typeface="Goudy Old Style"/>
            </a:endParaRPr>
          </a:p>
          <a:p>
            <a:pPr>
              <a:lnSpc>
                <a:spcPct val="100000"/>
              </a:lnSpc>
              <a:spcBef>
                <a:spcPts val="601"/>
              </a:spcBef>
            </a:pPr>
            <a:endParaRPr b="0" lang="en-US" sz="2000" spc="-1" strike="noStrike">
              <a:solidFill>
                <a:srgbClr val="000000"/>
              </a:solidFill>
              <a:latin typeface="Goudy Old Style"/>
            </a:endParaRPr>
          </a:p>
        </p:txBody>
      </p:sp>
    </p:spTree>
  </p:cSld>
  <p:timing>
    <p:tnLst>
      <p:par>
        <p:cTn id="434" dur="indefinite" restart="never" nodeType="tmRoot">
          <p:childTnLst>
            <p:seq>
              <p:cTn id="435" dur="indefinite" nodeType="mainSeq">
                <p:childTnLst>
                  <p:par>
                    <p:cTn id="436" fill="hold">
                      <p:stCondLst>
                        <p:cond delay="indefinite"/>
                      </p:stCondLst>
                      <p:childTnLst>
                        <p:par>
                          <p:cTn id="437" fill="hold">
                            <p:stCondLst>
                              <p:cond delay="0"/>
                            </p:stCondLst>
                            <p:childTnLst>
                              <p:par>
                                <p:cTn id="438" nodeType="clickEffect" fill="hold" presetClass="entr" presetID="5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checkerboard(across)" transition="in">
                                      <p:cBhvr additive="repl">
                                        <p:cTn id="440" dur="500"/>
                                        <p:tgtEl>
                                          <p:spTgt spid="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1" fill="hold">
                      <p:stCondLst>
                        <p:cond delay="indefinite"/>
                      </p:stCondLst>
                      <p:childTnLst>
                        <p:par>
                          <p:cTn id="442" fill="hold">
                            <p:stCondLst>
                              <p:cond delay="0"/>
                            </p:stCondLst>
                            <p:childTnLst>
                              <p:par>
                                <p:cTn id="443" nodeType="clickEffect" fill="hold" presetClass="entr" presetID="3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445" dur="800"/>
                                        <p:tgtEl>
                                          <p:spTgt spid="4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446" dur="800" fill="hold"/>
                                        <p:tgtEl>
                                          <p:spTgt spid="47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-9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47" dur="800" fill="hold"/>
                                        <p:tgtEl>
                                          <p:spTgt spid="4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48" dur="800" fill="hold"/>
                                        <p:tgtEl>
                                          <p:spTgt spid="4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4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5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1" fill="hold">
                      <p:stCondLst>
                        <p:cond delay="indefinite"/>
                      </p:stCondLst>
                      <p:childTnLst>
                        <p:par>
                          <p:cTn id="452" fill="hold">
                            <p:stCondLst>
                              <p:cond delay="0"/>
                            </p:stCondLst>
                            <p:childTnLst>
                              <p:par>
                                <p:cTn id="453" nodeType="clickEffect" fill="hold" presetClass="entr" presetID="5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">
                                            <p:txEl>
                                              <p:pRg st="1" end="2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455" dur="1000"/>
                                        <p:tgtEl>
                                          <p:spTgt spid="476">
                                            <p:txEl>
                                              <p:pRg st="1" end="2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6" fill="hold">
                      <p:stCondLst>
                        <p:cond delay="indefinite"/>
                      </p:stCondLst>
                      <p:childTnLst>
                        <p:par>
                          <p:cTn id="457" fill="hold">
                            <p:stCondLst>
                              <p:cond delay="0"/>
                            </p:stCondLst>
                            <p:childTnLst>
                              <p:par>
                                <p:cTn id="458" nodeType="clickEffect" fill="hold" presetClass="entr" presetID="5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">
                                            <p:txEl>
                                              <p:pRg st="25" end="4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460" dur="1000"/>
                                        <p:tgtEl>
                                          <p:spTgt spid="476">
                                            <p:txEl>
                                              <p:pRg st="25" end="4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1" fill="hold">
                      <p:stCondLst>
                        <p:cond delay="indefinite"/>
                      </p:stCondLst>
                      <p:childTnLst>
                        <p:par>
                          <p:cTn id="462" fill="hold">
                            <p:stCondLst>
                              <p:cond delay="0"/>
                            </p:stCondLst>
                            <p:childTnLst>
                              <p:par>
                                <p:cTn id="463" nodeType="clickEffect" fill="hold" presetClass="entr" presetID="5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">
                                            <p:txEl>
                                              <p:pRg st="46" end="7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465" dur="1000"/>
                                        <p:tgtEl>
                                          <p:spTgt spid="476">
                                            <p:txEl>
                                              <p:pRg st="46" end="7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6" fill="hold">
                      <p:stCondLst>
                        <p:cond delay="indefinite"/>
                      </p:stCondLst>
                      <p:childTnLst>
                        <p:par>
                          <p:cTn id="467" fill="hold">
                            <p:stCondLst>
                              <p:cond delay="0"/>
                            </p:stCondLst>
                            <p:childTnLst>
                              <p:par>
                                <p:cTn id="468" nodeType="clickEffect" fill="hold" presetClass="entr" presetID="5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">
                                            <p:txEl>
                                              <p:pRg st="78" end="13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470" dur="1000"/>
                                        <p:tgtEl>
                                          <p:spTgt spid="476">
                                            <p:txEl>
                                              <p:pRg st="78" end="13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TextShape 1"/>
          <p:cNvSpPr txBox="1"/>
          <p:nvPr/>
        </p:nvSpPr>
        <p:spPr>
          <a:xfrm>
            <a:off x="5017680" y="581040"/>
            <a:ext cx="3565800" cy="703440"/>
          </a:xfrm>
          <a:prstGeom prst="rect">
            <a:avLst/>
          </a:prstGeom>
          <a:noFill/>
          <a:ln>
            <a:noFill/>
          </a:ln>
        </p:spPr>
        <p:txBody>
          <a:bodyPr tIns="0" bIns="0" anchor="b"/>
          <a:p>
            <a:pPr>
              <a:lnSpc>
                <a:spcPts val="1623"/>
              </a:lnSpc>
            </a:pPr>
            <a:r>
              <a:rPr b="1" lang="en-US" sz="4200" spc="-1" strike="noStrike">
                <a:solidFill>
                  <a:srgbClr val="000000"/>
                </a:solidFill>
                <a:latin typeface="Goudy Old Style"/>
              </a:rPr>
              <a:t>Melibea </a:t>
            </a:r>
            <a:endParaRPr b="0" lang="en-US" sz="42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478" name="TextShape 2"/>
          <p:cNvSpPr txBox="1"/>
          <p:nvPr/>
        </p:nvSpPr>
        <p:spPr>
          <a:xfrm>
            <a:off x="5017680" y="1598760"/>
            <a:ext cx="3565800" cy="427968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 marL="343080" indent="-342720">
              <a:lnSpc>
                <a:spcPct val="100000"/>
              </a:lnSpc>
              <a:spcBef>
                <a:spcPts val="601"/>
              </a:spcBef>
              <a:buBlip>
                <a:blip r:embed="rId1"/>
              </a:buBlip>
            </a:pPr>
            <a:r>
              <a:rPr b="0" lang="en-US" sz="2000" spc="-1" strike="noStrike">
                <a:solidFill>
                  <a:srgbClr val="000000"/>
                </a:solidFill>
                <a:latin typeface="Goudy Old Style"/>
              </a:rPr>
              <a:t>Alterada e irascible (comienzo)</a:t>
            </a:r>
            <a:endParaRPr b="0" lang="en-US" sz="2000" spc="-1" strike="noStrike">
              <a:solidFill>
                <a:srgbClr val="000000"/>
              </a:solidFill>
              <a:latin typeface="Goudy Old Style"/>
            </a:endParaRPr>
          </a:p>
          <a:p>
            <a:pPr marL="343080" indent="-342720">
              <a:lnSpc>
                <a:spcPct val="100000"/>
              </a:lnSpc>
              <a:spcBef>
                <a:spcPts val="601"/>
              </a:spcBef>
              <a:buBlip>
                <a:blip r:embed="rId2"/>
              </a:buBlip>
            </a:pPr>
            <a:r>
              <a:rPr b="0" lang="en-US" sz="2000" spc="-1" strike="noStrike">
                <a:solidFill>
                  <a:srgbClr val="000000"/>
                </a:solidFill>
                <a:latin typeface="Goudy Old Style"/>
              </a:rPr>
              <a:t>Las hábiles artes de la vieja ablandan su corazón</a:t>
            </a:r>
            <a:endParaRPr b="0" lang="en-US" sz="2000" spc="-1" strike="noStrike">
              <a:solidFill>
                <a:srgbClr val="000000"/>
              </a:solidFill>
              <a:latin typeface="Goudy Old Style"/>
            </a:endParaRPr>
          </a:p>
          <a:p>
            <a:pPr marL="343080" indent="-342720">
              <a:lnSpc>
                <a:spcPct val="100000"/>
              </a:lnSpc>
              <a:spcBef>
                <a:spcPts val="601"/>
              </a:spcBef>
              <a:buBlip>
                <a:blip r:embed="rId3"/>
              </a:buBlip>
            </a:pPr>
            <a:r>
              <a:rPr b="0" lang="en-US" sz="2000" spc="-1" strike="noStrike">
                <a:solidFill>
                  <a:srgbClr val="000000"/>
                </a:solidFill>
                <a:latin typeface="Goudy Old Style"/>
              </a:rPr>
              <a:t>Evolución personaje: confiesa abiertamente su pasión por Calisto</a:t>
            </a:r>
            <a:endParaRPr b="0" lang="en-US" sz="2000" spc="-1" strike="noStrike">
              <a:solidFill>
                <a:srgbClr val="000000"/>
              </a:solidFill>
              <a:latin typeface="Goudy Old Style"/>
            </a:endParaRPr>
          </a:p>
          <a:p>
            <a:pPr marL="343080" indent="-342720">
              <a:lnSpc>
                <a:spcPct val="100000"/>
              </a:lnSpc>
              <a:spcBef>
                <a:spcPts val="601"/>
              </a:spcBef>
              <a:buBlip>
                <a:blip r:embed="rId4"/>
              </a:buBlip>
            </a:pPr>
            <a:r>
              <a:rPr b="0" lang="en-US" sz="2000" spc="-1" strike="noStrike">
                <a:solidFill>
                  <a:srgbClr val="000000"/>
                </a:solidFill>
                <a:latin typeface="Goudy Old Style"/>
              </a:rPr>
              <a:t>Vence remilgos iniciales y consuma el encuentro amoroso &gt;&gt; escena huerto</a:t>
            </a:r>
            <a:endParaRPr b="0" lang="en-US" sz="2000" spc="-1" strike="noStrike">
              <a:solidFill>
                <a:srgbClr val="000000"/>
              </a:solidFill>
              <a:latin typeface="Goudy Old Style"/>
            </a:endParaRPr>
          </a:p>
          <a:p>
            <a:pPr marL="343080" indent="-342720">
              <a:lnSpc>
                <a:spcPct val="100000"/>
              </a:lnSpc>
              <a:spcBef>
                <a:spcPts val="601"/>
              </a:spcBef>
              <a:buBlip>
                <a:blip r:embed="rId5"/>
              </a:buBlip>
            </a:pPr>
            <a:r>
              <a:rPr b="0" lang="en-US" sz="2000" spc="-1" strike="noStrike">
                <a:solidFill>
                  <a:srgbClr val="000000"/>
                </a:solidFill>
                <a:latin typeface="Goudy Old Style"/>
              </a:rPr>
              <a:t>Goce pasajero &gt;&gt; tragedia</a:t>
            </a:r>
            <a:endParaRPr b="0" lang="en-US" sz="2000" spc="-1" strike="noStrike">
              <a:solidFill>
                <a:srgbClr val="000000"/>
              </a:solidFill>
              <a:latin typeface="Goudy Old Style"/>
            </a:endParaRPr>
          </a:p>
        </p:txBody>
      </p:sp>
      <p:pic>
        <p:nvPicPr>
          <p:cNvPr id="479" name="Marcador de posición de imagen 4" descr=""/>
          <p:cNvPicPr/>
          <p:nvPr/>
        </p:nvPicPr>
        <p:blipFill>
          <a:blip r:embed="rId6"/>
          <a:srcRect l="-2365" t="0" r="-2365" b="0"/>
          <a:stretch/>
        </p:blipFill>
        <p:spPr>
          <a:xfrm rot="21421800">
            <a:off x="807840" y="668160"/>
            <a:ext cx="3468240" cy="512424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471" dur="indefinite" restart="never" nodeType="tmRoot">
          <p:childTnLst>
            <p:seq>
              <p:cTn id="472" dur="indefinite" nodeType="mainSeq">
                <p:childTnLst>
                  <p:par>
                    <p:cTn id="473" fill="hold">
                      <p:stCondLst>
                        <p:cond delay="indefinite"/>
                      </p:stCondLst>
                      <p:childTnLst>
                        <p:par>
                          <p:cTn id="474" fill="hold">
                            <p:stCondLst>
                              <p:cond delay="0"/>
                            </p:stCondLst>
                            <p:childTnLst>
                              <p:par>
                                <p:cTn id="475" nodeType="clickEffect" fill="hold" presetClass="entr" presetID="5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477" dur="1000"/>
                                        <p:tgtEl>
                                          <p:spTgt spid="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8" fill="hold">
                      <p:stCondLst>
                        <p:cond delay="indefinite"/>
                      </p:stCondLst>
                      <p:childTnLst>
                        <p:par>
                          <p:cTn id="479" fill="hold">
                            <p:stCondLst>
                              <p:cond delay="0"/>
                            </p:stCondLst>
                            <p:childTnLst>
                              <p:par>
                                <p:cTn id="480" nodeType="clickEffect" fill="hold" presetClass="entr" presetID="2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out">
                                      <p:cBhvr additive="repl">
                                        <p:cTn id="48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483" dur="182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84" dur="66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/>
                                        </p:tav>
                                        <p:tav tm="100000">
                                          <p:val/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85" dur="664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/>
                                        </p:tav>
                                        <p:tav tm="100000">
                                          <p:val/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86" dur="332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/>
                                        </p:tav>
                                        <p:tav tm="100000">
                                          <p:val/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87" dur="164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/>
                                        </p:tav>
                                        <p:tav tm="100000">
                                          <p:val/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8" fill="hold">
                      <p:stCondLst>
                        <p:cond delay="indefinite"/>
                      </p:stCondLst>
                      <p:childTnLst>
                        <p:par>
                          <p:cTn id="489" fill="hold">
                            <p:stCondLst>
                              <p:cond delay="0"/>
                            </p:stCondLst>
                            <p:childTnLst>
                              <p:par>
                                <p:cTn id="490" nodeType="clickEffect" fill="hold" presetClass="entr" presetID="19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">
                                            <p:txEl>
                                              <p:pRg st="0" end="3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492" dur="5000" fill="hold"/>
                                        <p:tgtEl>
                                          <p:spTgt spid="478">
                                            <p:txEl>
                                              <p:pRg st="0" end="3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avLst>
                                        <p:tav tm="0">
                                          <p:val/>
                                        </p:tav>
                                        <p:tav tm="100000">
                                          <p:val/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93" dur="5000" fill="hold"/>
                                        <p:tgtEl>
                                          <p:spTgt spid="478">
                                            <p:txEl>
                                              <p:pRg st="0" end="3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4" fill="hold">
                      <p:stCondLst>
                        <p:cond delay="indefinite"/>
                      </p:stCondLst>
                      <p:childTnLst>
                        <p:par>
                          <p:cTn id="495" fill="hold">
                            <p:stCondLst>
                              <p:cond delay="0"/>
                            </p:stCondLst>
                            <p:childTnLst>
                              <p:par>
                                <p:cTn id="496" nodeType="clickEffect" fill="hold" presetClass="entr" presetID="19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">
                                            <p:txEl>
                                              <p:pRg st="32" end="8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498" dur="5000" fill="hold"/>
                                        <p:tgtEl>
                                          <p:spTgt spid="478">
                                            <p:txEl>
                                              <p:pRg st="32" end="8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avLst>
                                        <p:tav tm="0">
                                          <p:val/>
                                        </p:tav>
                                        <p:tav tm="100000">
                                          <p:val/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99" dur="5000" fill="hold"/>
                                        <p:tgtEl>
                                          <p:spTgt spid="478">
                                            <p:txEl>
                                              <p:pRg st="32" end="8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0" fill="hold">
                      <p:stCondLst>
                        <p:cond delay="indefinite"/>
                      </p:stCondLst>
                      <p:childTnLst>
                        <p:par>
                          <p:cTn id="501" fill="hold">
                            <p:stCondLst>
                              <p:cond delay="0"/>
                            </p:stCondLst>
                            <p:childTnLst>
                              <p:par>
                                <p:cTn id="502" nodeType="clickEffect" fill="hold" presetClass="entr" presetID="19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">
                                            <p:txEl>
                                              <p:pRg st="82" end="14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504" dur="5000" fill="hold"/>
                                        <p:tgtEl>
                                          <p:spTgt spid="478">
                                            <p:txEl>
                                              <p:pRg st="82" end="147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avLst>
                                        <p:tav tm="0">
                                          <p:val/>
                                        </p:tav>
                                        <p:tav tm="100000">
                                          <p:val/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05" dur="5000" fill="hold"/>
                                        <p:tgtEl>
                                          <p:spTgt spid="478">
                                            <p:txEl>
                                              <p:pRg st="82" end="147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6" fill="hold">
                      <p:stCondLst>
                        <p:cond delay="indefinite"/>
                      </p:stCondLst>
                      <p:childTnLst>
                        <p:par>
                          <p:cTn id="507" fill="hold">
                            <p:stCondLst>
                              <p:cond delay="0"/>
                            </p:stCondLst>
                            <p:childTnLst>
                              <p:par>
                                <p:cTn id="508" nodeType="clickEffect" fill="hold" presetClass="entr" presetID="19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">
                                            <p:txEl>
                                              <p:pRg st="147" end="2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510" dur="5000" fill="hold"/>
                                        <p:tgtEl>
                                          <p:spTgt spid="478">
                                            <p:txEl>
                                              <p:pRg st="147" end="22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avLst>
                                        <p:tav tm="0">
                                          <p:val/>
                                        </p:tav>
                                        <p:tav tm="100000">
                                          <p:val/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11" dur="5000" fill="hold"/>
                                        <p:tgtEl>
                                          <p:spTgt spid="478">
                                            <p:txEl>
                                              <p:pRg st="147" end="22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2" fill="hold">
                      <p:stCondLst>
                        <p:cond delay="indefinite"/>
                      </p:stCondLst>
                      <p:childTnLst>
                        <p:par>
                          <p:cTn id="513" fill="hold">
                            <p:stCondLst>
                              <p:cond delay="0"/>
                            </p:stCondLst>
                            <p:childTnLst>
                              <p:par>
                                <p:cTn id="514" nodeType="clickEffect" fill="hold" presetClass="entr" presetID="19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">
                                            <p:txEl>
                                              <p:pRg st="220" end="24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516" dur="5000" fill="hold"/>
                                        <p:tgtEl>
                                          <p:spTgt spid="478">
                                            <p:txEl>
                                              <p:pRg st="220" end="24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avLst>
                                        <p:tav tm="0">
                                          <p:val/>
                                        </p:tav>
                                        <p:tav tm="100000">
                                          <p:val/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17" dur="5000" fill="hold"/>
                                        <p:tgtEl>
                                          <p:spTgt spid="478">
                                            <p:txEl>
                                              <p:pRg st="220" end="24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TextShape 1"/>
          <p:cNvSpPr txBox="1"/>
          <p:nvPr/>
        </p:nvSpPr>
        <p:spPr>
          <a:xfrm>
            <a:off x="914400" y="478080"/>
            <a:ext cx="3563640" cy="477720"/>
          </a:xfrm>
          <a:prstGeom prst="rect">
            <a:avLst/>
          </a:prstGeom>
          <a:noFill/>
          <a:ln>
            <a:noFill/>
          </a:ln>
        </p:spPr>
        <p:txBody>
          <a:bodyPr tIns="0" bIns="0" anchor="b"/>
          <a:p>
            <a:pPr>
              <a:lnSpc>
                <a:spcPts val="1623"/>
              </a:lnSpc>
            </a:pPr>
            <a:r>
              <a:rPr b="1" lang="en-US" sz="4200" spc="-1" strike="noStrike">
                <a:solidFill>
                  <a:srgbClr val="000000"/>
                </a:solidFill>
                <a:latin typeface="Goudy Old Style"/>
              </a:rPr>
              <a:t>Celestina</a:t>
            </a:r>
            <a:endParaRPr b="0" lang="en-US" sz="4200" spc="-1" strike="noStrike">
              <a:solidFill>
                <a:srgbClr val="000000"/>
              </a:solidFill>
              <a:latin typeface="Goudy Old Style"/>
            </a:endParaRPr>
          </a:p>
        </p:txBody>
      </p:sp>
      <p:pic>
        <p:nvPicPr>
          <p:cNvPr id="481" name="Marcador de contenido 5" descr=""/>
          <p:cNvPicPr/>
          <p:nvPr/>
        </p:nvPicPr>
        <p:blipFill>
          <a:blip r:embed="rId1"/>
          <a:srcRect l="10413" t="0" r="10413" b="0"/>
          <a:stretch/>
        </p:blipFill>
        <p:spPr>
          <a:xfrm>
            <a:off x="4667400" y="368640"/>
            <a:ext cx="3565800" cy="5627160"/>
          </a:xfrm>
          <a:prstGeom prst="rect">
            <a:avLst/>
          </a:prstGeom>
          <a:ln>
            <a:noFill/>
          </a:ln>
        </p:spPr>
      </p:pic>
      <p:sp>
        <p:nvSpPr>
          <p:cNvPr id="482" name="TextShape 2"/>
          <p:cNvSpPr txBox="1"/>
          <p:nvPr/>
        </p:nvSpPr>
        <p:spPr>
          <a:xfrm>
            <a:off x="612720" y="1195200"/>
            <a:ext cx="3865320" cy="480024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p>
            <a:pPr marL="343080" indent="-342720">
              <a:lnSpc>
                <a:spcPct val="100000"/>
              </a:lnSpc>
              <a:spcBef>
                <a:spcPts val="601"/>
              </a:spcBef>
              <a:buBlip>
                <a:blip r:embed="rId2"/>
              </a:buBlip>
            </a:pPr>
            <a:r>
              <a:rPr b="0" lang="en-US" sz="2000" spc="-1" strike="noStrike">
                <a:solidFill>
                  <a:srgbClr val="000000"/>
                </a:solidFill>
                <a:latin typeface="Goudy Old Style"/>
              </a:rPr>
              <a:t>Llena toda la obra, de ella dependen los demás personajes</a:t>
            </a:r>
            <a:endParaRPr b="0" lang="en-US" sz="2000" spc="-1" strike="noStrike">
              <a:solidFill>
                <a:srgbClr val="000000"/>
              </a:solidFill>
              <a:latin typeface="Goudy Old Style"/>
            </a:endParaRPr>
          </a:p>
          <a:p>
            <a:pPr marL="343080" indent="-342720">
              <a:lnSpc>
                <a:spcPct val="100000"/>
              </a:lnSpc>
              <a:spcBef>
                <a:spcPts val="601"/>
              </a:spcBef>
              <a:buBlip>
                <a:blip r:embed="rId3"/>
              </a:buBlip>
            </a:pPr>
            <a:r>
              <a:rPr b="0" lang="en-US" sz="2000" spc="-1" strike="noStrike">
                <a:solidFill>
                  <a:srgbClr val="000000"/>
                </a:solidFill>
                <a:latin typeface="Goudy Old Style"/>
              </a:rPr>
              <a:t>Capta muy rápidamente las voluntades de los amantes </a:t>
            </a:r>
            <a:endParaRPr b="0" lang="en-US" sz="2000" spc="-1" strike="noStrike">
              <a:solidFill>
                <a:srgbClr val="000000"/>
              </a:solidFill>
              <a:latin typeface="Goudy Old Style"/>
            </a:endParaRPr>
          </a:p>
          <a:p>
            <a:pPr marL="343080" indent="-342720">
              <a:lnSpc>
                <a:spcPct val="100000"/>
              </a:lnSpc>
              <a:spcBef>
                <a:spcPts val="601"/>
              </a:spcBef>
              <a:buBlip>
                <a:blip r:embed="rId4"/>
              </a:buBlip>
            </a:pPr>
            <a:r>
              <a:rPr b="0" lang="en-US" sz="2000" spc="-1" strike="noStrike">
                <a:solidFill>
                  <a:srgbClr val="000000"/>
                </a:solidFill>
                <a:latin typeface="Goudy Old Style"/>
              </a:rPr>
              <a:t>Se gana a Pármeno, en un principio adverso &gt;&gt; Areúsa</a:t>
            </a:r>
            <a:endParaRPr b="0" lang="en-US" sz="2000" spc="-1" strike="noStrike">
              <a:solidFill>
                <a:srgbClr val="000000"/>
              </a:solidFill>
              <a:latin typeface="Goudy Old Style"/>
            </a:endParaRPr>
          </a:p>
          <a:p>
            <a:pPr marL="343080" indent="-342720">
              <a:lnSpc>
                <a:spcPct val="100000"/>
              </a:lnSpc>
              <a:spcBef>
                <a:spcPts val="601"/>
              </a:spcBef>
              <a:buBlip>
                <a:blip r:embed="rId5"/>
              </a:buBlip>
            </a:pPr>
            <a:r>
              <a:rPr b="0" lang="en-US" sz="2000" spc="-1" strike="noStrike">
                <a:solidFill>
                  <a:srgbClr val="000000"/>
                </a:solidFill>
                <a:latin typeface="Goudy Old Style"/>
              </a:rPr>
              <a:t>Mujer de muchos oficios: </a:t>
            </a:r>
            <a:r>
              <a:rPr b="0" lang="en-US" sz="1800" spc="-1" strike="noStrike">
                <a:solidFill>
                  <a:srgbClr val="000000"/>
                </a:solidFill>
                <a:latin typeface="Goudy Old Style"/>
              </a:rPr>
              <a:t>curandera, perfumera, remendadora de virgos, alcahueta…   </a:t>
            </a:r>
            <a:r>
              <a:rPr b="0" lang="en-US" sz="1800" spc="-1" strike="noStrike">
                <a:solidFill>
                  <a:srgbClr val="935a0c"/>
                </a:solidFill>
                <a:latin typeface="Goudy Old Style"/>
              </a:rPr>
              <a:t>Texto p. 110</a:t>
            </a:r>
            <a:endParaRPr b="0" lang="en-US" sz="1800" spc="-1" strike="noStrike">
              <a:solidFill>
                <a:srgbClr val="000000"/>
              </a:solidFill>
              <a:latin typeface="Goudy Old Style"/>
            </a:endParaRPr>
          </a:p>
          <a:p>
            <a:pPr marL="343080" indent="-342720">
              <a:lnSpc>
                <a:spcPct val="100000"/>
              </a:lnSpc>
              <a:spcBef>
                <a:spcPts val="601"/>
              </a:spcBef>
              <a:buBlip>
                <a:blip r:embed="rId6"/>
              </a:buBlip>
            </a:pPr>
            <a:r>
              <a:rPr b="0" lang="en-US" sz="2000" spc="-1" strike="noStrike">
                <a:solidFill>
                  <a:srgbClr val="000000"/>
                </a:solidFill>
                <a:latin typeface="Goudy Old Style"/>
              </a:rPr>
              <a:t>Y hechicera. </a:t>
            </a:r>
            <a:r>
              <a:rPr b="0" lang="en-US" sz="1800" spc="-1" strike="noStrike">
                <a:solidFill>
                  <a:srgbClr val="000000"/>
                </a:solidFill>
                <a:latin typeface="Goudy Old Style"/>
              </a:rPr>
              <a:t>Conjuro en términos muy literarios. Satanismo. </a:t>
            </a:r>
            <a:r>
              <a:rPr b="0" lang="en-US" sz="1800" spc="-1" strike="noStrike">
                <a:solidFill>
                  <a:srgbClr val="935a0c"/>
                </a:solidFill>
                <a:latin typeface="Goudy Old Style"/>
              </a:rPr>
              <a:t>&gt;&gt; p. 146</a:t>
            </a:r>
            <a:endParaRPr b="0" lang="en-US" sz="1800" spc="-1" strike="noStrike">
              <a:solidFill>
                <a:srgbClr val="000000"/>
              </a:solidFill>
              <a:latin typeface="Goudy Old Style"/>
            </a:endParaRPr>
          </a:p>
          <a:p>
            <a:pPr marL="343080" indent="-342720">
              <a:lnSpc>
                <a:spcPct val="100000"/>
              </a:lnSpc>
              <a:spcBef>
                <a:spcPts val="601"/>
              </a:spcBef>
              <a:buBlip>
                <a:blip r:embed="rId7"/>
              </a:buBlip>
            </a:pPr>
            <a:r>
              <a:rPr b="0" lang="en-US" sz="2000" spc="-1" strike="noStrike">
                <a:solidFill>
                  <a:srgbClr val="000000"/>
                </a:solidFill>
                <a:latin typeface="Goudy Old Style"/>
              </a:rPr>
              <a:t>Personaje coherente y muy verosímil</a:t>
            </a:r>
            <a:endParaRPr b="0" lang="en-US" sz="2000" spc="-1" strike="noStrike">
              <a:solidFill>
                <a:srgbClr val="000000"/>
              </a:solidFill>
              <a:latin typeface="Goudy Old Style"/>
            </a:endParaRPr>
          </a:p>
          <a:p>
            <a:pPr marL="343080" indent="-342720">
              <a:lnSpc>
                <a:spcPct val="100000"/>
              </a:lnSpc>
              <a:spcBef>
                <a:spcPts val="601"/>
              </a:spcBef>
              <a:buBlip>
                <a:blip r:embed="rId8"/>
              </a:buBlip>
            </a:pPr>
            <a:r>
              <a:rPr b="0" lang="en-US" sz="2000" spc="-1" strike="noStrike">
                <a:solidFill>
                  <a:srgbClr val="000000"/>
                </a:solidFill>
                <a:latin typeface="Goudy Old Style"/>
              </a:rPr>
              <a:t>¿Precedente? Trotaconventos (LBA)</a:t>
            </a:r>
            <a:endParaRPr b="0" lang="en-US" sz="2000" spc="-1" strike="noStrike">
              <a:solidFill>
                <a:srgbClr val="000000"/>
              </a:solidFill>
              <a:latin typeface="Goudy Old Style"/>
            </a:endParaRPr>
          </a:p>
          <a:p>
            <a:pPr>
              <a:lnSpc>
                <a:spcPct val="100000"/>
              </a:lnSpc>
              <a:spcBef>
                <a:spcPts val="601"/>
              </a:spcBef>
            </a:pPr>
            <a:endParaRPr b="0" lang="en-US" sz="2000" spc="-1" strike="noStrike">
              <a:solidFill>
                <a:srgbClr val="000000"/>
              </a:solidFill>
              <a:latin typeface="Goudy Old Style"/>
            </a:endParaRPr>
          </a:p>
          <a:p>
            <a:pPr>
              <a:lnSpc>
                <a:spcPct val="100000"/>
              </a:lnSpc>
              <a:spcBef>
                <a:spcPts val="601"/>
              </a:spcBef>
            </a:pPr>
            <a:endParaRPr b="0" lang="en-US" sz="2000" spc="-1" strike="noStrike">
              <a:solidFill>
                <a:srgbClr val="000000"/>
              </a:solidFill>
              <a:latin typeface="Goudy Old Style"/>
            </a:endParaRPr>
          </a:p>
          <a:p>
            <a:pPr>
              <a:lnSpc>
                <a:spcPct val="100000"/>
              </a:lnSpc>
              <a:spcBef>
                <a:spcPts val="601"/>
              </a:spcBef>
            </a:pPr>
            <a:endParaRPr b="0" lang="en-US" sz="2000" spc="-1" strike="noStrike">
              <a:solidFill>
                <a:srgbClr val="000000"/>
              </a:solidFill>
              <a:latin typeface="Goudy Old Style"/>
            </a:endParaRPr>
          </a:p>
        </p:txBody>
      </p:sp>
    </p:spTree>
  </p:cSld>
  <p:timing>
    <p:tnLst>
      <p:par>
        <p:cTn id="518" dur="indefinite" restart="never" nodeType="tmRoot">
          <p:childTnLst>
            <p:seq>
              <p:cTn id="519" dur="indefinite" nodeType="mainSeq">
                <p:childTnLst>
                  <p:par>
                    <p:cTn id="520" fill="hold">
                      <p:stCondLst>
                        <p:cond delay="indefinite"/>
                      </p:stCondLst>
                      <p:childTnLst>
                        <p:par>
                          <p:cTn id="521" fill="hold">
                            <p:stCondLst>
                              <p:cond delay="0"/>
                            </p:stCondLst>
                            <p:childTnLst>
                              <p:par>
                                <p:cTn id="522" nodeType="clickEffect" fill="hold" presetClass="entr" presetID="9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 additive="repl">
                                        <p:cTn id="524" dur="500"/>
                                        <p:tgtEl>
                                          <p:spTgt spid="4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5" fill="hold">
                      <p:stCondLst>
                        <p:cond delay="indefinite"/>
                      </p:stCondLst>
                      <p:childTnLst>
                        <p:par>
                          <p:cTn id="526" fill="hold">
                            <p:stCondLst>
                              <p:cond delay="0"/>
                            </p:stCondLst>
                            <p:childTnLst>
                              <p:par>
                                <p:cTn id="527" nodeType="clickEffect" fill="hold" presetClass="entr" presetID="9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 additive="repl">
                                        <p:cTn id="529" dur="500"/>
                                        <p:tgtEl>
                                          <p:spTgt spid="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0" fill="hold">
                      <p:stCondLst>
                        <p:cond delay="indefinite"/>
                      </p:stCondLst>
                      <p:childTnLst>
                        <p:par>
                          <p:cTn id="531" fill="hold">
                            <p:stCondLst>
                              <p:cond delay="0"/>
                            </p:stCondLst>
                            <p:childTnLst>
                              <p:par>
                                <p:cTn id="532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">
                                            <p:txEl>
                                              <p:pRg st="0" end="5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4" fill="hold">
                      <p:stCondLst>
                        <p:cond delay="indefinite"/>
                      </p:stCondLst>
                      <p:childTnLst>
                        <p:par>
                          <p:cTn id="535" fill="hold">
                            <p:stCondLst>
                              <p:cond delay="0"/>
                            </p:stCondLst>
                            <p:childTnLst>
                              <p:par>
                                <p:cTn id="536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">
                                            <p:txEl>
                                              <p:pRg st="58" end="1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8" fill="hold">
                      <p:stCondLst>
                        <p:cond delay="indefinite"/>
                      </p:stCondLst>
                      <p:childTnLst>
                        <p:par>
                          <p:cTn id="539" fill="hold">
                            <p:stCondLst>
                              <p:cond delay="0"/>
                            </p:stCondLst>
                            <p:childTnLst>
                              <p:par>
                                <p:cTn id="540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">
                                            <p:txEl>
                                              <p:pRg st="111" end="16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2" fill="hold">
                      <p:stCondLst>
                        <p:cond delay="indefinite"/>
                      </p:stCondLst>
                      <p:childTnLst>
                        <p:par>
                          <p:cTn id="543" fill="hold">
                            <p:stCondLst>
                              <p:cond delay="0"/>
                            </p:stCondLst>
                            <p:childTnLst>
                              <p:par>
                                <p:cTn id="544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">
                                            <p:txEl>
                                              <p:pRg st="164" end="26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6" fill="hold">
                      <p:stCondLst>
                        <p:cond delay="indefinite"/>
                      </p:stCondLst>
                      <p:childTnLst>
                        <p:par>
                          <p:cTn id="547" fill="hold">
                            <p:stCondLst>
                              <p:cond delay="0"/>
                            </p:stCondLst>
                            <p:childTnLst>
                              <p:par>
                                <p:cTn id="548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">
                                            <p:txEl>
                                              <p:pRg st="260" end="33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0" fill="hold">
                      <p:stCondLst>
                        <p:cond delay="indefinite"/>
                      </p:stCondLst>
                      <p:childTnLst>
                        <p:par>
                          <p:cTn id="551" fill="hold">
                            <p:stCondLst>
                              <p:cond delay="0"/>
                            </p:stCondLst>
                            <p:childTnLst>
                              <p:par>
                                <p:cTn id="552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">
                                            <p:txEl>
                                              <p:pRg st="330" end="36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4" fill="hold">
                      <p:stCondLst>
                        <p:cond delay="indefinite"/>
                      </p:stCondLst>
                      <p:childTnLst>
                        <p:par>
                          <p:cTn id="555" fill="hold">
                            <p:stCondLst>
                              <p:cond delay="0"/>
                            </p:stCondLst>
                            <p:childTnLst>
                              <p:par>
                                <p:cTn id="556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">
                                            <p:txEl>
                                              <p:pRg st="366" end="40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3" name="Marcador de posición de imagen 6" descr=""/>
          <p:cNvPicPr/>
          <p:nvPr/>
        </p:nvPicPr>
        <p:blipFill>
          <a:blip r:embed="rId1"/>
          <a:srcRect l="-43517" t="0" r="-43517" b="0"/>
          <a:stretch/>
        </p:blipFill>
        <p:spPr>
          <a:xfrm rot="21214200">
            <a:off x="491040" y="3682440"/>
            <a:ext cx="3703680" cy="2696760"/>
          </a:xfrm>
          <a:prstGeom prst="rect">
            <a:avLst/>
          </a:prstGeom>
          <a:ln>
            <a:noFill/>
          </a:ln>
        </p:spPr>
      </p:pic>
      <p:pic>
        <p:nvPicPr>
          <p:cNvPr id="484" name="Marcador de posición de imagen 5" descr=""/>
          <p:cNvPicPr/>
          <p:nvPr/>
        </p:nvPicPr>
        <p:blipFill>
          <a:blip r:embed="rId2"/>
          <a:srcRect l="-52592" t="0" r="-52592" b="0"/>
          <a:stretch/>
        </p:blipFill>
        <p:spPr>
          <a:xfrm rot="232800">
            <a:off x="346680" y="402840"/>
            <a:ext cx="3703680" cy="2696760"/>
          </a:xfrm>
          <a:prstGeom prst="rect">
            <a:avLst/>
          </a:prstGeom>
          <a:ln>
            <a:noFill/>
          </a:ln>
        </p:spPr>
      </p:pic>
      <p:sp>
        <p:nvSpPr>
          <p:cNvPr id="485" name="TextShape 1"/>
          <p:cNvSpPr txBox="1"/>
          <p:nvPr/>
        </p:nvSpPr>
        <p:spPr>
          <a:xfrm>
            <a:off x="5013360" y="463320"/>
            <a:ext cx="3565800" cy="716760"/>
          </a:xfrm>
          <a:prstGeom prst="rect">
            <a:avLst/>
          </a:prstGeom>
          <a:noFill/>
          <a:ln>
            <a:noFill/>
          </a:ln>
        </p:spPr>
        <p:txBody>
          <a:bodyPr tIns="0" bIns="0" anchor="b"/>
          <a:p>
            <a:pPr>
              <a:lnSpc>
                <a:spcPts val="1623"/>
              </a:lnSpc>
            </a:pPr>
            <a:r>
              <a:rPr b="1" lang="en-US" sz="4200" spc="-1" strike="noStrike">
                <a:solidFill>
                  <a:srgbClr val="000000"/>
                </a:solidFill>
                <a:latin typeface="Goudy Old Style"/>
              </a:rPr>
              <a:t>Los criados </a:t>
            </a:r>
            <a:endParaRPr b="0" lang="en-US" sz="42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486" name="TextShape 2"/>
          <p:cNvSpPr txBox="1"/>
          <p:nvPr/>
        </p:nvSpPr>
        <p:spPr>
          <a:xfrm>
            <a:off x="5013360" y="1449360"/>
            <a:ext cx="3565800" cy="47361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p>
            <a:pPr marL="343080" indent="-342720">
              <a:lnSpc>
                <a:spcPct val="100000"/>
              </a:lnSpc>
              <a:spcBef>
                <a:spcPts val="601"/>
              </a:spcBef>
              <a:buBlip>
                <a:blip r:embed="rId3"/>
              </a:buBlip>
            </a:pPr>
            <a:r>
              <a:rPr b="0" lang="en-US" sz="2000" spc="-1" strike="noStrike">
                <a:solidFill>
                  <a:srgbClr val="000000"/>
                </a:solidFill>
                <a:latin typeface="Goudy Old Style"/>
              </a:rPr>
              <a:t>Mundo social inferior, controlados por Celestina</a:t>
            </a:r>
            <a:endParaRPr b="0" lang="en-US" sz="2000" spc="-1" strike="noStrike">
              <a:solidFill>
                <a:srgbClr val="000000"/>
              </a:solidFill>
              <a:latin typeface="Goudy Old Style"/>
            </a:endParaRPr>
          </a:p>
          <a:p>
            <a:pPr marL="343080" indent="-342720">
              <a:lnSpc>
                <a:spcPct val="100000"/>
              </a:lnSpc>
              <a:spcBef>
                <a:spcPts val="601"/>
              </a:spcBef>
              <a:buBlip>
                <a:blip r:embed="rId4"/>
              </a:buBlip>
            </a:pPr>
            <a:r>
              <a:rPr b="0" lang="en-US" sz="2000" spc="-1" strike="noStrike">
                <a:solidFill>
                  <a:srgbClr val="000000"/>
                </a:solidFill>
                <a:latin typeface="Goudy Old Style"/>
              </a:rPr>
              <a:t>Son más que simples sirvientes, </a:t>
            </a:r>
            <a:r>
              <a:rPr b="0" lang="en-US" sz="1600" spc="-1" strike="noStrike">
                <a:solidFill>
                  <a:srgbClr val="000000"/>
                </a:solidFill>
                <a:latin typeface="Goudy Old Style"/>
              </a:rPr>
              <a:t>verdaderos bandos ciudadanos al servicio de un señor </a:t>
            </a:r>
            <a:endParaRPr b="0" lang="en-US" sz="1600" spc="-1" strike="noStrike">
              <a:solidFill>
                <a:srgbClr val="000000"/>
              </a:solidFill>
              <a:latin typeface="Goudy Old Style"/>
            </a:endParaRPr>
          </a:p>
          <a:p>
            <a:pPr marL="343080" indent="-342720">
              <a:lnSpc>
                <a:spcPct val="100000"/>
              </a:lnSpc>
              <a:spcBef>
                <a:spcPts val="601"/>
              </a:spcBef>
              <a:buBlip>
                <a:blip r:embed="rId5"/>
              </a:buBlip>
            </a:pPr>
            <a:r>
              <a:rPr b="0" lang="en-US" sz="2000" spc="-1" strike="noStrike">
                <a:solidFill>
                  <a:srgbClr val="000000"/>
                </a:solidFill>
                <a:latin typeface="Goudy Old Style"/>
              </a:rPr>
              <a:t>Abundancia de armas, rondas y muertes en la noche</a:t>
            </a:r>
            <a:endParaRPr b="0" lang="en-US" sz="2000" spc="-1" strike="noStrike">
              <a:solidFill>
                <a:srgbClr val="000000"/>
              </a:solidFill>
              <a:latin typeface="Goudy Old Style"/>
            </a:endParaRPr>
          </a:p>
          <a:p>
            <a:pPr marL="343080" indent="-342720">
              <a:lnSpc>
                <a:spcPct val="100000"/>
              </a:lnSpc>
              <a:spcBef>
                <a:spcPts val="601"/>
              </a:spcBef>
              <a:buBlip>
                <a:blip r:embed="rId6"/>
              </a:buBlip>
            </a:pPr>
            <a:r>
              <a:rPr b="0" lang="en-US" sz="2000" spc="-1" strike="noStrike">
                <a:solidFill>
                  <a:srgbClr val="000000"/>
                </a:solidFill>
                <a:latin typeface="Goudy Old Style"/>
              </a:rPr>
              <a:t>Ambiente ciudadano muy resaltado y realista </a:t>
            </a:r>
            <a:r>
              <a:rPr b="0" lang="en-US" sz="1600" spc="-1" strike="noStrike">
                <a:solidFill>
                  <a:srgbClr val="000000"/>
                </a:solidFill>
                <a:latin typeface="Goudy Old Style"/>
              </a:rPr>
              <a:t>(ciudades castellanas s. XV) Con callejeo de personajes de una casa a otra</a:t>
            </a:r>
            <a:endParaRPr b="0" lang="en-US" sz="1600" spc="-1" strike="noStrike">
              <a:solidFill>
                <a:srgbClr val="000000"/>
              </a:solidFill>
              <a:latin typeface="Goudy Old Style"/>
            </a:endParaRPr>
          </a:p>
          <a:p>
            <a:pPr marL="343080" indent="-342720">
              <a:lnSpc>
                <a:spcPct val="100000"/>
              </a:lnSpc>
              <a:spcBef>
                <a:spcPts val="601"/>
              </a:spcBef>
              <a:buBlip>
                <a:blip r:embed="rId7"/>
              </a:buBlip>
            </a:pPr>
            <a:r>
              <a:rPr b="0" lang="en-US" sz="2000" spc="-1" strike="noStrike">
                <a:solidFill>
                  <a:srgbClr val="000000"/>
                </a:solidFill>
                <a:latin typeface="Goudy Old Style"/>
              </a:rPr>
              <a:t>Se rebelan, se hacen desleales, ambiciosos </a:t>
            </a:r>
            <a:endParaRPr b="0" lang="en-US" sz="2000" spc="-1" strike="noStrike">
              <a:solidFill>
                <a:srgbClr val="000000"/>
              </a:solidFill>
              <a:latin typeface="Goudy Old Style"/>
            </a:endParaRPr>
          </a:p>
          <a:p>
            <a:pPr marL="343080" indent="-342720">
              <a:lnSpc>
                <a:spcPct val="100000"/>
              </a:lnSpc>
              <a:spcBef>
                <a:spcPts val="601"/>
              </a:spcBef>
              <a:buBlip>
                <a:blip r:embed="rId8"/>
              </a:buBlip>
            </a:pPr>
            <a:r>
              <a:rPr b="0" lang="en-US" sz="2000" spc="-1" strike="noStrike">
                <a:solidFill>
                  <a:srgbClr val="000000"/>
                </a:solidFill>
                <a:latin typeface="Goudy Old Style"/>
              </a:rPr>
              <a:t>Actúan egoístamente &gt;&gt; individualismo </a:t>
            </a:r>
            <a:endParaRPr b="0" lang="en-US" sz="2000" spc="-1" strike="noStrike">
              <a:solidFill>
                <a:srgbClr val="000000"/>
              </a:solidFill>
              <a:latin typeface="Goudy Old Style"/>
            </a:endParaRPr>
          </a:p>
        </p:txBody>
      </p:sp>
    </p:spTree>
  </p:cSld>
  <p:timing>
    <p:tnLst>
      <p:par>
        <p:cTn id="558" dur="indefinite" restart="never" nodeType="tmRoot">
          <p:childTnLst>
            <p:seq>
              <p:cTn id="559" dur="indefinite" nodeType="mainSeq">
                <p:childTnLst>
                  <p:par>
                    <p:cTn id="560" fill="hold">
                      <p:stCondLst>
                        <p:cond delay="indefinite"/>
                      </p:stCondLst>
                      <p:childTnLst>
                        <p:par>
                          <p:cTn id="561" fill="hold">
                            <p:stCondLst>
                              <p:cond delay="0"/>
                            </p:stCondLst>
                            <p:childTnLst>
                              <p:par>
                                <p:cTn id="562" nodeType="clickEffect" fill="hold" presetClass="entr" presetID="9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 additive="repl">
                                        <p:cTn id="564" dur="500"/>
                                        <p:tgtEl>
                                          <p:spTgt spid="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5" fill="hold">
                      <p:stCondLst>
                        <p:cond delay="indefinite"/>
                      </p:stCondLst>
                      <p:childTnLst>
                        <p:par>
                          <p:cTn id="566" fill="hold">
                            <p:stCondLst>
                              <p:cond delay="0"/>
                            </p:stCondLst>
                            <p:childTnLst>
                              <p:par>
                                <p:cTn id="567" nodeType="clickEffect" fill="hold" presetClass="entr" presetID="5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checkerboard(across)" transition="in">
                                      <p:cBhvr additive="repl">
                                        <p:cTn id="569" dur="500"/>
                                        <p:tgtEl>
                                          <p:spTgt spid="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0" fill="hold">
                      <p:stCondLst>
                        <p:cond delay="indefinite"/>
                      </p:stCondLst>
                      <p:childTnLst>
                        <p:par>
                          <p:cTn id="571" fill="hold">
                            <p:stCondLst>
                              <p:cond delay="0"/>
                            </p:stCondLst>
                            <p:childTnLst>
                              <p:par>
                                <p:cTn id="572" nodeType="clickEffect" fill="hold" presetClass="entr" presetID="5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checkerboard(across)" transition="in">
                                      <p:cBhvr additive="repl">
                                        <p:cTn id="574" dur="500"/>
                                        <p:tgtEl>
                                          <p:spTgt spid="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5" fill="hold">
                      <p:stCondLst>
                        <p:cond delay="indefinite"/>
                      </p:stCondLst>
                      <p:childTnLst>
                        <p:par>
                          <p:cTn id="576" fill="hold">
                            <p:stCondLst>
                              <p:cond delay="0"/>
                            </p:stCondLst>
                            <p:childTnLst>
                              <p:par>
                                <p:cTn id="577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6">
                                            <p:txEl>
                                              <p:pRg st="0" end="4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579" dur="500" fill="hold"/>
                                        <p:tgtEl>
                                          <p:spTgt spid="486">
                                            <p:txEl>
                                              <p:pRg st="0" end="4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80" dur="500" fill="hold"/>
                                        <p:tgtEl>
                                          <p:spTgt spid="486">
                                            <p:txEl>
                                              <p:pRg st="0" end="4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1" fill="hold">
                      <p:stCondLst>
                        <p:cond delay="indefinite"/>
                      </p:stCondLst>
                      <p:childTnLst>
                        <p:par>
                          <p:cTn id="582" fill="hold">
                            <p:stCondLst>
                              <p:cond delay="0"/>
                            </p:stCondLst>
                            <p:childTnLst>
                              <p:par>
                                <p:cTn id="583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6">
                                            <p:txEl>
                                              <p:pRg st="49" end="13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585" dur="500" fill="hold"/>
                                        <p:tgtEl>
                                          <p:spTgt spid="486">
                                            <p:txEl>
                                              <p:pRg st="49" end="13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86" dur="500" fill="hold"/>
                                        <p:tgtEl>
                                          <p:spTgt spid="486">
                                            <p:txEl>
                                              <p:pRg st="49" end="13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7" fill="hold">
                      <p:stCondLst>
                        <p:cond delay="indefinite"/>
                      </p:stCondLst>
                      <p:childTnLst>
                        <p:par>
                          <p:cTn id="588" fill="hold">
                            <p:stCondLst>
                              <p:cond delay="0"/>
                            </p:stCondLst>
                            <p:childTnLst>
                              <p:par>
                                <p:cTn id="589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6">
                                            <p:txEl>
                                              <p:pRg st="135" end="18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591" dur="500" fill="hold"/>
                                        <p:tgtEl>
                                          <p:spTgt spid="486">
                                            <p:txEl>
                                              <p:pRg st="135" end="18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92" dur="500" fill="hold"/>
                                        <p:tgtEl>
                                          <p:spTgt spid="486">
                                            <p:txEl>
                                              <p:pRg st="135" end="18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3" fill="hold">
                      <p:stCondLst>
                        <p:cond delay="indefinite"/>
                      </p:stCondLst>
                      <p:childTnLst>
                        <p:par>
                          <p:cTn id="594" fill="hold">
                            <p:stCondLst>
                              <p:cond delay="0"/>
                            </p:stCondLst>
                            <p:childTnLst>
                              <p:par>
                                <p:cTn id="595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6">
                                            <p:txEl>
                                              <p:pRg st="185" end="30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597" dur="500" fill="hold"/>
                                        <p:tgtEl>
                                          <p:spTgt spid="486">
                                            <p:txEl>
                                              <p:pRg st="185" end="30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98" dur="500" fill="hold"/>
                                        <p:tgtEl>
                                          <p:spTgt spid="486">
                                            <p:txEl>
                                              <p:pRg st="185" end="30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9" fill="hold">
                      <p:stCondLst>
                        <p:cond delay="indefinite"/>
                      </p:stCondLst>
                      <p:childTnLst>
                        <p:par>
                          <p:cTn id="600" fill="hold">
                            <p:stCondLst>
                              <p:cond delay="0"/>
                            </p:stCondLst>
                            <p:childTnLst>
                              <p:par>
                                <p:cTn id="601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6">
                                            <p:txEl>
                                              <p:pRg st="304" end="34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603" dur="500" fill="hold"/>
                                        <p:tgtEl>
                                          <p:spTgt spid="486">
                                            <p:txEl>
                                              <p:pRg st="304" end="34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604" dur="500" fill="hold"/>
                                        <p:tgtEl>
                                          <p:spTgt spid="486">
                                            <p:txEl>
                                              <p:pRg st="304" end="34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5" fill="hold">
                      <p:stCondLst>
                        <p:cond delay="indefinite"/>
                      </p:stCondLst>
                      <p:childTnLst>
                        <p:par>
                          <p:cTn id="606" fill="hold">
                            <p:stCondLst>
                              <p:cond delay="0"/>
                            </p:stCondLst>
                            <p:childTnLst>
                              <p:par>
                                <p:cTn id="607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6">
                                            <p:txEl>
                                              <p:pRg st="348" end="38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609" dur="500" fill="hold"/>
                                        <p:tgtEl>
                                          <p:spTgt spid="486">
                                            <p:txEl>
                                              <p:pRg st="348" end="38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610" dur="500" fill="hold"/>
                                        <p:tgtEl>
                                          <p:spTgt spid="486">
                                            <p:txEl>
                                              <p:pRg st="348" end="38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7" name="Marcador de posición de imagen 6" descr=""/>
          <p:cNvPicPr/>
          <p:nvPr/>
        </p:nvPicPr>
        <p:blipFill>
          <a:blip r:embed="rId1"/>
          <a:srcRect l="-45800" t="0" r="-45800" b="0"/>
          <a:stretch/>
        </p:blipFill>
        <p:spPr>
          <a:xfrm rot="21214200">
            <a:off x="491040" y="3682440"/>
            <a:ext cx="3703680" cy="2696760"/>
          </a:xfrm>
          <a:prstGeom prst="rect">
            <a:avLst/>
          </a:prstGeom>
          <a:ln>
            <a:noFill/>
          </a:ln>
        </p:spPr>
      </p:pic>
      <p:pic>
        <p:nvPicPr>
          <p:cNvPr id="488" name="Marcador de posición de imagen 5" descr=""/>
          <p:cNvPicPr/>
          <p:nvPr/>
        </p:nvPicPr>
        <p:blipFill>
          <a:blip r:embed="rId2"/>
          <a:srcRect l="-45789" t="0" r="-45789" b="0"/>
          <a:stretch/>
        </p:blipFill>
        <p:spPr>
          <a:xfrm rot="232800">
            <a:off x="346680" y="402840"/>
            <a:ext cx="3703680" cy="2696760"/>
          </a:xfrm>
          <a:prstGeom prst="rect">
            <a:avLst/>
          </a:prstGeom>
          <a:ln>
            <a:noFill/>
          </a:ln>
        </p:spPr>
      </p:pic>
      <p:sp>
        <p:nvSpPr>
          <p:cNvPr id="489" name="TextShape 1"/>
          <p:cNvSpPr txBox="1"/>
          <p:nvPr/>
        </p:nvSpPr>
        <p:spPr>
          <a:xfrm>
            <a:off x="5013360" y="280800"/>
            <a:ext cx="3565800" cy="1093320"/>
          </a:xfrm>
          <a:prstGeom prst="rect">
            <a:avLst/>
          </a:prstGeom>
          <a:noFill/>
          <a:ln>
            <a:noFill/>
          </a:ln>
        </p:spPr>
        <p:txBody>
          <a:bodyPr tIns="0" bIns="0" anchor="b"/>
          <a:p>
            <a:pPr algn="ctr">
              <a:lnSpc>
                <a:spcPct val="100000"/>
              </a:lnSpc>
            </a:pPr>
            <a:r>
              <a:rPr b="1" lang="en-US" sz="3600" spc="-1" strike="noStrike">
                <a:solidFill>
                  <a:srgbClr val="000000"/>
                </a:solidFill>
                <a:latin typeface="Goudy Old Style"/>
              </a:rPr>
              <a:t>Las pupilas de Celestina</a:t>
            </a:r>
            <a:endParaRPr b="0" lang="en-US" sz="36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490" name="TextShape 2"/>
          <p:cNvSpPr txBox="1"/>
          <p:nvPr/>
        </p:nvSpPr>
        <p:spPr>
          <a:xfrm>
            <a:off x="4706640" y="1882440"/>
            <a:ext cx="3872880" cy="428760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p>
            <a:pPr marL="343080" indent="-342720">
              <a:lnSpc>
                <a:spcPct val="100000"/>
              </a:lnSpc>
              <a:spcBef>
                <a:spcPts val="601"/>
              </a:spcBef>
              <a:buBlip>
                <a:blip r:embed="rId3"/>
              </a:buBlip>
            </a:pPr>
            <a:r>
              <a:rPr b="0" lang="en-US" sz="2000" spc="-1" strike="noStrike">
                <a:solidFill>
                  <a:srgbClr val="000000"/>
                </a:solidFill>
                <a:latin typeface="Goudy Old Style"/>
              </a:rPr>
              <a:t>Afectadas por la nueva reglamentación </a:t>
            </a:r>
            <a:r>
              <a:rPr b="0" lang="en-US" sz="1600" spc="-1" strike="noStrike">
                <a:solidFill>
                  <a:srgbClr val="000000"/>
                </a:solidFill>
                <a:latin typeface="Goudy Old Style"/>
              </a:rPr>
              <a:t>&gt;&gt; prohibición prostitución clandestina y particular</a:t>
            </a:r>
            <a:endParaRPr b="0" lang="en-US" sz="1600" spc="-1" strike="noStrike">
              <a:solidFill>
                <a:srgbClr val="000000"/>
              </a:solidFill>
              <a:latin typeface="Goudy Old Style"/>
            </a:endParaRPr>
          </a:p>
          <a:p>
            <a:pPr>
              <a:lnSpc>
                <a:spcPct val="100000"/>
              </a:lnSpc>
              <a:spcBef>
                <a:spcPts val="601"/>
              </a:spcBef>
            </a:pPr>
            <a:endParaRPr b="0" lang="en-US" sz="1600" spc="-1" strike="noStrike">
              <a:solidFill>
                <a:srgbClr val="000000"/>
              </a:solidFill>
              <a:latin typeface="Goudy Old Style"/>
            </a:endParaRPr>
          </a:p>
          <a:p>
            <a:pPr marL="343080" indent="-342720">
              <a:lnSpc>
                <a:spcPct val="100000"/>
              </a:lnSpc>
              <a:spcBef>
                <a:spcPts val="601"/>
              </a:spcBef>
              <a:buBlip>
                <a:blip r:embed="rId4"/>
              </a:buBlip>
            </a:pPr>
            <a:r>
              <a:rPr b="0" lang="en-US" sz="2000" spc="-1" strike="noStrike">
                <a:solidFill>
                  <a:srgbClr val="000000"/>
                </a:solidFill>
                <a:latin typeface="Goudy Old Style"/>
              </a:rPr>
              <a:t>Se rebelan y critican la hermosura y gentileza de Melibea</a:t>
            </a:r>
            <a:endParaRPr b="0" lang="en-US" sz="2000" spc="-1" strike="noStrike">
              <a:solidFill>
                <a:srgbClr val="000000"/>
              </a:solidFill>
              <a:latin typeface="Goudy Old Style"/>
            </a:endParaRPr>
          </a:p>
          <a:p>
            <a:pPr>
              <a:lnSpc>
                <a:spcPct val="100000"/>
              </a:lnSpc>
              <a:spcBef>
                <a:spcPts val="601"/>
              </a:spcBef>
            </a:pPr>
            <a:endParaRPr b="0" lang="en-US" sz="2000" spc="-1" strike="noStrike">
              <a:solidFill>
                <a:srgbClr val="000000"/>
              </a:solidFill>
              <a:latin typeface="Goudy Old Style"/>
            </a:endParaRPr>
          </a:p>
          <a:p>
            <a:pPr marL="343080" indent="-342720">
              <a:lnSpc>
                <a:spcPct val="100000"/>
              </a:lnSpc>
              <a:spcBef>
                <a:spcPts val="601"/>
              </a:spcBef>
              <a:buBlip>
                <a:blip r:embed="rId5"/>
              </a:buBlip>
            </a:pPr>
            <a:r>
              <a:rPr b="0" lang="en-US" sz="2000" spc="-1" strike="noStrike">
                <a:solidFill>
                  <a:srgbClr val="000000"/>
                </a:solidFill>
                <a:latin typeface="Goudy Old Style"/>
              </a:rPr>
              <a:t>Proclaman el valor de la virtud individual y de obras (vs linaje) </a:t>
            </a:r>
            <a:endParaRPr b="0" lang="en-US" sz="2000" spc="-1" strike="noStrike">
              <a:solidFill>
                <a:srgbClr val="000000"/>
              </a:solidFill>
              <a:latin typeface="Goudy Old Style"/>
            </a:endParaRPr>
          </a:p>
          <a:p>
            <a:pPr>
              <a:lnSpc>
                <a:spcPct val="100000"/>
              </a:lnSpc>
              <a:spcBef>
                <a:spcPts val="601"/>
              </a:spcBef>
            </a:pPr>
            <a:endParaRPr b="0" lang="en-US" sz="2000" spc="-1" strike="noStrike">
              <a:solidFill>
                <a:srgbClr val="000000"/>
              </a:solidFill>
              <a:latin typeface="Goudy Old Style"/>
            </a:endParaRPr>
          </a:p>
          <a:p>
            <a:pPr marL="343080" indent="-342720">
              <a:lnSpc>
                <a:spcPct val="100000"/>
              </a:lnSpc>
              <a:spcBef>
                <a:spcPts val="601"/>
              </a:spcBef>
              <a:buBlip>
                <a:blip r:embed="rId6"/>
              </a:buBlip>
            </a:pPr>
            <a:r>
              <a:rPr b="0" lang="en-US" sz="2000" spc="-1" strike="noStrike">
                <a:solidFill>
                  <a:srgbClr val="000000"/>
                </a:solidFill>
                <a:latin typeface="Goudy Old Style"/>
              </a:rPr>
              <a:t>= resto personajes de Rojas, se adueñan de su propio destino </a:t>
            </a:r>
            <a:r>
              <a:rPr b="0" lang="en-US" sz="1600" spc="-1" strike="noStrike">
                <a:solidFill>
                  <a:srgbClr val="000000"/>
                </a:solidFill>
                <a:latin typeface="Goudy Old Style"/>
              </a:rPr>
              <a:t>(autonomía en la vida personal)</a:t>
            </a:r>
            <a:endParaRPr b="0" lang="en-US" sz="1600" spc="-1" strike="noStrike">
              <a:solidFill>
                <a:srgbClr val="000000"/>
              </a:solidFill>
              <a:latin typeface="Goudy Old Style"/>
            </a:endParaRPr>
          </a:p>
          <a:p>
            <a:pPr>
              <a:lnSpc>
                <a:spcPct val="100000"/>
              </a:lnSpc>
              <a:spcBef>
                <a:spcPts val="601"/>
              </a:spcBef>
            </a:pPr>
            <a:endParaRPr b="0" lang="en-US" sz="1600" spc="-1" strike="noStrike">
              <a:solidFill>
                <a:srgbClr val="000000"/>
              </a:solidFill>
              <a:latin typeface="Goudy Old Style"/>
            </a:endParaRPr>
          </a:p>
        </p:txBody>
      </p:sp>
    </p:spTree>
  </p:cSld>
  <p:timing>
    <p:tnLst>
      <p:par>
        <p:cTn id="611" dur="indefinite" restart="never" nodeType="tmRoot">
          <p:childTnLst>
            <p:seq>
              <p:cTn id="612" dur="indefinite" nodeType="mainSeq">
                <p:childTnLst>
                  <p:par>
                    <p:cTn id="613" fill="hold">
                      <p:stCondLst>
                        <p:cond delay="indefinite"/>
                      </p:stCondLst>
                      <p:childTnLst>
                        <p:par>
                          <p:cTn id="614" fill="hold">
                            <p:stCondLst>
                              <p:cond delay="0"/>
                            </p:stCondLst>
                            <p:childTnLst>
                              <p:par>
                                <p:cTn id="615" nodeType="clickEffect" fill="hold" presetClass="entr" presetID="6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circle(in)" transition="out">
                                      <p:cBhvr additive="repl">
                                        <p:cTn id="617" dur="2000"/>
                                        <p:tgtEl>
                                          <p:spTgt spid="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8" fill="hold">
                      <p:stCondLst>
                        <p:cond delay="indefinite"/>
                      </p:stCondLst>
                      <p:childTnLst>
                        <p:par>
                          <p:cTn id="619" fill="hold">
                            <p:stCondLst>
                              <p:cond delay="0"/>
                            </p:stCondLst>
                            <p:childTnLst>
                              <p:par>
                                <p:cTn id="620" nodeType="clickEffect" fill="hold" presetClass="entr" presetID="1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622" dur="500"/>
                                        <p:tgtEl>
                                          <p:spTgt spid="4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filter="wipe(up)" transition="in">
                                      <p:cBhvr additive="repl">
                                        <p:cTn id="623" dur="500"/>
                                        <p:tgtEl>
                                          <p:spTgt spid="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4" fill="hold">
                      <p:stCondLst>
                        <p:cond delay="indefinite"/>
                      </p:stCondLst>
                      <p:childTnLst>
                        <p:par>
                          <p:cTn id="625" fill="hold">
                            <p:stCondLst>
                              <p:cond delay="0"/>
                            </p:stCondLst>
                            <p:childTnLst>
                              <p:par>
                                <p:cTn id="626" nodeType="clickEffect" fill="hold" presetClass="entr" presetID="1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628" dur="500"/>
                                        <p:tgtEl>
                                          <p:spTgt spid="4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filter="wipe(up)" transition="in">
                                      <p:cBhvr additive="repl">
                                        <p:cTn id="629" dur="500"/>
                                        <p:tgtEl>
                                          <p:spTgt spid="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0" fill="hold">
                      <p:stCondLst>
                        <p:cond delay="indefinite"/>
                      </p:stCondLst>
                      <p:childTnLst>
                        <p:par>
                          <p:cTn id="631" fill="hold">
                            <p:stCondLst>
                              <p:cond delay="0"/>
                            </p:stCondLst>
                            <p:childTnLst>
                              <p:par>
                                <p:cTn id="632" nodeType="clickEffect" fill="hold" presetClass="entr" presetID="14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">
                                            <p:txEl>
                                              <p:pRg st="0" end="9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randombar(horizontal)" transition="in">
                                      <p:cBhvr additive="repl">
                                        <p:cTn id="634" dur="500"/>
                                        <p:tgtEl>
                                          <p:spTgt spid="490">
                                            <p:txEl>
                                              <p:pRg st="0" end="9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5" fill="hold">
                      <p:stCondLst>
                        <p:cond delay="indefinite"/>
                      </p:stCondLst>
                      <p:childTnLst>
                        <p:par>
                          <p:cTn id="636" fill="hold">
                            <p:stCondLst>
                              <p:cond delay="0"/>
                            </p:stCondLst>
                            <p:childTnLst>
                              <p:par>
                                <p:cTn id="637" nodeType="clickEffect" fill="hold" presetClass="entr" presetID="14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">
                                            <p:txEl>
                                              <p:pRg st="92" end="15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randombar(horizontal)" transition="in">
                                      <p:cBhvr additive="repl">
                                        <p:cTn id="639" dur="500"/>
                                        <p:tgtEl>
                                          <p:spTgt spid="490">
                                            <p:txEl>
                                              <p:pRg st="92" end="15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0" fill="hold">
                      <p:stCondLst>
                        <p:cond delay="indefinite"/>
                      </p:stCondLst>
                      <p:childTnLst>
                        <p:par>
                          <p:cTn id="641" fill="hold">
                            <p:stCondLst>
                              <p:cond delay="0"/>
                            </p:stCondLst>
                            <p:childTnLst>
                              <p:par>
                                <p:cTn id="642" nodeType="clickEffect" fill="hold" presetClass="entr" presetID="14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">
                                            <p:txEl>
                                              <p:pRg st="151" end="2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randombar(horizontal)" transition="in">
                                      <p:cBhvr additive="repl">
                                        <p:cTn id="644" dur="500"/>
                                        <p:tgtEl>
                                          <p:spTgt spid="490">
                                            <p:txEl>
                                              <p:pRg st="151" end="2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5" fill="hold">
                      <p:stCondLst>
                        <p:cond delay="indefinite"/>
                      </p:stCondLst>
                      <p:childTnLst>
                        <p:par>
                          <p:cTn id="646" fill="hold">
                            <p:stCondLst>
                              <p:cond delay="0"/>
                            </p:stCondLst>
                            <p:childTnLst>
                              <p:par>
                                <p:cTn id="647" nodeType="clickEffect" fill="hold" presetClass="entr" presetID="14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">
                                            <p:txEl>
                                              <p:pRg st="219" end="3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randombar(horizontal)" transition="in">
                                      <p:cBhvr additive="repl">
                                        <p:cTn id="649" dur="500"/>
                                        <p:tgtEl>
                                          <p:spTgt spid="490">
                                            <p:txEl>
                                              <p:pRg st="219" end="3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TextShape 1"/>
          <p:cNvSpPr txBox="1"/>
          <p:nvPr/>
        </p:nvSpPr>
        <p:spPr>
          <a:xfrm>
            <a:off x="914400" y="368640"/>
            <a:ext cx="3563640" cy="1229760"/>
          </a:xfrm>
          <a:prstGeom prst="rect">
            <a:avLst/>
          </a:prstGeom>
          <a:noFill/>
          <a:ln>
            <a:noFill/>
          </a:ln>
        </p:spPr>
        <p:txBody>
          <a:bodyPr tIns="0" bIns="0" anchor="b"/>
          <a:p>
            <a:pPr>
              <a:lnSpc>
                <a:spcPts val="1623"/>
              </a:lnSpc>
            </a:pPr>
            <a:r>
              <a:rPr b="1" lang="en-US" sz="4200" spc="-1" strike="noStrike">
                <a:solidFill>
                  <a:srgbClr val="000000"/>
                </a:solidFill>
                <a:latin typeface="Goudy Old Style"/>
              </a:rPr>
              <a:t>Los padres de Melibea </a:t>
            </a:r>
            <a:endParaRPr b="0" lang="en-US" sz="4200" spc="-1" strike="noStrike">
              <a:solidFill>
                <a:srgbClr val="000000"/>
              </a:solidFill>
              <a:latin typeface="Goudy Old Style"/>
            </a:endParaRPr>
          </a:p>
        </p:txBody>
      </p:sp>
      <p:pic>
        <p:nvPicPr>
          <p:cNvPr id="492" name="Marcador de contenido 4" descr=""/>
          <p:cNvPicPr/>
          <p:nvPr/>
        </p:nvPicPr>
        <p:blipFill>
          <a:blip r:embed="rId1"/>
          <a:srcRect l="5548" t="0" r="5548" b="0"/>
          <a:stretch/>
        </p:blipFill>
        <p:spPr>
          <a:xfrm>
            <a:off x="4667400" y="368640"/>
            <a:ext cx="3565800" cy="5627160"/>
          </a:xfrm>
          <a:prstGeom prst="rect">
            <a:avLst/>
          </a:prstGeom>
          <a:ln>
            <a:noFill/>
          </a:ln>
        </p:spPr>
      </p:pic>
      <p:sp>
        <p:nvSpPr>
          <p:cNvPr id="493" name="TextShape 2"/>
          <p:cNvSpPr txBox="1"/>
          <p:nvPr/>
        </p:nvSpPr>
        <p:spPr>
          <a:xfrm>
            <a:off x="732240" y="1882440"/>
            <a:ext cx="3745800" cy="411300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 marL="343080" indent="-342720">
              <a:lnSpc>
                <a:spcPct val="100000"/>
              </a:lnSpc>
              <a:spcBef>
                <a:spcPts val="601"/>
              </a:spcBef>
              <a:buBlip>
                <a:blip r:embed="rId2"/>
              </a:buBlip>
            </a:pPr>
            <a:r>
              <a:rPr b="0" lang="en-US" sz="2000" spc="-1" strike="noStrike">
                <a:solidFill>
                  <a:srgbClr val="000000"/>
                </a:solidFill>
                <a:latin typeface="Goudy Old Style"/>
              </a:rPr>
              <a:t>Pertenecen a la aristocracia urbana</a:t>
            </a:r>
            <a:endParaRPr b="0" lang="en-US" sz="2000" spc="-1" strike="noStrike">
              <a:solidFill>
                <a:srgbClr val="000000"/>
              </a:solidFill>
              <a:latin typeface="Goudy Old Style"/>
            </a:endParaRPr>
          </a:p>
          <a:p>
            <a:pPr marL="343080" indent="-342720">
              <a:lnSpc>
                <a:spcPct val="100000"/>
              </a:lnSpc>
              <a:spcBef>
                <a:spcPts val="601"/>
              </a:spcBef>
              <a:buBlip>
                <a:blip r:embed="rId3"/>
              </a:buBlip>
            </a:pPr>
            <a:r>
              <a:rPr b="0" lang="en-US" sz="2000" spc="-1" strike="noStrike">
                <a:solidFill>
                  <a:srgbClr val="000000"/>
                </a:solidFill>
                <a:latin typeface="Goudy Old Style"/>
              </a:rPr>
              <a:t>Insisten repetidamente en su alta condición y linaje</a:t>
            </a:r>
            <a:endParaRPr b="0" lang="en-US" sz="2000" spc="-1" strike="noStrike">
              <a:solidFill>
                <a:srgbClr val="000000"/>
              </a:solidFill>
              <a:latin typeface="Goudy Old Style"/>
            </a:endParaRPr>
          </a:p>
          <a:p>
            <a:pPr marL="343080" indent="-342720">
              <a:lnSpc>
                <a:spcPct val="100000"/>
              </a:lnSpc>
              <a:spcBef>
                <a:spcPts val="601"/>
              </a:spcBef>
              <a:buBlip>
                <a:blip r:embed="rId4"/>
              </a:buBlip>
            </a:pPr>
            <a:r>
              <a:rPr b="0" lang="en-US" sz="2000" spc="-1" strike="noStrike">
                <a:solidFill>
                  <a:srgbClr val="000000"/>
                </a:solidFill>
                <a:latin typeface="Goudy Old Style"/>
              </a:rPr>
              <a:t>Se mueven aún por el antiguo código de honor</a:t>
            </a:r>
            <a:endParaRPr b="0" lang="en-US" sz="2000" spc="-1" strike="noStrike">
              <a:solidFill>
                <a:srgbClr val="000000"/>
              </a:solidFill>
              <a:latin typeface="Goudy Old Style"/>
            </a:endParaRPr>
          </a:p>
          <a:p>
            <a:pPr marL="343080" indent="-342720">
              <a:lnSpc>
                <a:spcPct val="100000"/>
              </a:lnSpc>
              <a:spcBef>
                <a:spcPts val="601"/>
              </a:spcBef>
              <a:buBlip>
                <a:blip r:embed="rId5"/>
              </a:buBlip>
            </a:pPr>
            <a:r>
              <a:rPr b="0" lang="en-US" sz="2000" spc="-1" strike="noStrike">
                <a:solidFill>
                  <a:srgbClr val="000000"/>
                </a:solidFill>
                <a:latin typeface="Goudy Old Style"/>
              </a:rPr>
              <a:t>Su lamento llegará tarde</a:t>
            </a:r>
            <a:r>
              <a:rPr b="0" lang="en-US" sz="1600" spc="-1" strike="noStrike">
                <a:solidFill>
                  <a:srgbClr val="000000"/>
                </a:solidFill>
                <a:latin typeface="Goudy Old Style"/>
              </a:rPr>
              <a:t>. Han vivido despreocupados de los verdaderos sentimientos de su hija. </a:t>
            </a:r>
            <a:endParaRPr b="0" lang="en-US" sz="1600" spc="-1" strike="noStrike">
              <a:solidFill>
                <a:srgbClr val="000000"/>
              </a:solidFill>
              <a:latin typeface="Goudy Old Style"/>
            </a:endParaRPr>
          </a:p>
          <a:p>
            <a:pPr marL="343080" indent="-342720">
              <a:lnSpc>
                <a:spcPct val="100000"/>
              </a:lnSpc>
              <a:spcBef>
                <a:spcPts val="601"/>
              </a:spcBef>
              <a:buBlip>
                <a:blip r:embed="rId6"/>
              </a:buBlip>
            </a:pPr>
            <a:r>
              <a:rPr b="0" lang="en-US" sz="2000" spc="-1" strike="noStrike">
                <a:solidFill>
                  <a:srgbClr val="000000"/>
                </a:solidFill>
                <a:latin typeface="Goudy Old Style"/>
              </a:rPr>
              <a:t>Largo y patético monólogo (planto) de Pleberio </a:t>
            </a:r>
            <a:r>
              <a:rPr b="0" lang="en-US" sz="1600" spc="-1" strike="noStrike">
                <a:solidFill>
                  <a:srgbClr val="000000"/>
                </a:solidFill>
                <a:latin typeface="Goudy Old Style"/>
              </a:rPr>
              <a:t>&gt;&gt; ironía  </a:t>
            </a:r>
            <a:endParaRPr b="0" lang="en-US" sz="1600" spc="-1" strike="noStrike">
              <a:solidFill>
                <a:srgbClr val="000000"/>
              </a:solidFill>
              <a:latin typeface="Goudy Old Style"/>
            </a:endParaRPr>
          </a:p>
        </p:txBody>
      </p:sp>
    </p:spTree>
  </p:cSld>
  <p:timing>
    <p:tnLst>
      <p:par>
        <p:cTn id="650" dur="indefinite" restart="never" nodeType="tmRoot">
          <p:childTnLst>
            <p:seq>
              <p:cTn id="651" dur="indefinite" nodeType="mainSeq">
                <p:childTnLst>
                  <p:par>
                    <p:cTn id="652" fill="hold">
                      <p:stCondLst>
                        <p:cond delay="indefinite"/>
                      </p:stCondLst>
                      <p:childTnLst>
                        <p:par>
                          <p:cTn id="653" fill="hold">
                            <p:stCondLst>
                              <p:cond delay="0"/>
                            </p:stCondLst>
                            <p:childTnLst>
                              <p:par>
                                <p:cTn id="654" nodeType="clickEffect" fill="hold" presetClass="entr" presetID="6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circle(in)" transition="out">
                                      <p:cBhvr additive="repl">
                                        <p:cTn id="656" dur="2000"/>
                                        <p:tgtEl>
                                          <p:spTgt spid="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7" fill="hold">
                      <p:stCondLst>
                        <p:cond delay="indefinite"/>
                      </p:stCondLst>
                      <p:childTnLst>
                        <p:par>
                          <p:cTn id="658" fill="hold">
                            <p:stCondLst>
                              <p:cond delay="0"/>
                            </p:stCondLst>
                            <p:childTnLst>
                              <p:par>
                                <p:cTn id="659" nodeType="clickEffect" fill="hold" presetClass="entr" presetID="14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randombar(horizontal)" transition="in">
                                      <p:cBhvr additive="repl">
                                        <p:cTn id="661" dur="500"/>
                                        <p:tgtEl>
                                          <p:spTgt spid="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2" fill="hold">
                      <p:stCondLst>
                        <p:cond delay="indefinite"/>
                      </p:stCondLst>
                      <p:childTnLst>
                        <p:par>
                          <p:cTn id="663" fill="hold">
                            <p:stCondLst>
                              <p:cond delay="0"/>
                            </p:stCondLst>
                            <p:childTnLst>
                              <p:par>
                                <p:cTn id="664" nodeType="clickEffect" fill="hold" presetClass="entr" presetID="1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">
                                            <p:txEl>
                                              <p:pRg st="0" end="3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666" dur="500"/>
                                        <p:tgtEl>
                                          <p:spTgt spid="493">
                                            <p:txEl>
                                              <p:pRg st="0" end="3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filter="wipe(up)" transition="in">
                                      <p:cBhvr additive="repl">
                                        <p:cTn id="667" dur="500"/>
                                        <p:tgtEl>
                                          <p:spTgt spid="493">
                                            <p:txEl>
                                              <p:pRg st="0" end="3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8" fill="hold">
                      <p:stCondLst>
                        <p:cond delay="indefinite"/>
                      </p:stCondLst>
                      <p:childTnLst>
                        <p:par>
                          <p:cTn id="669" fill="hold">
                            <p:stCondLst>
                              <p:cond delay="0"/>
                            </p:stCondLst>
                            <p:childTnLst>
                              <p:par>
                                <p:cTn id="670" nodeType="clickEffect" fill="hold" presetClass="entr" presetID="1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">
                                            <p:txEl>
                                              <p:pRg st="36" end="8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672" dur="500"/>
                                        <p:tgtEl>
                                          <p:spTgt spid="493">
                                            <p:txEl>
                                              <p:pRg st="36" end="8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filter="wipe(up)" transition="in">
                                      <p:cBhvr additive="repl">
                                        <p:cTn id="673" dur="500"/>
                                        <p:tgtEl>
                                          <p:spTgt spid="493">
                                            <p:txEl>
                                              <p:pRg st="36" end="8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4" fill="hold">
                      <p:stCondLst>
                        <p:cond delay="indefinite"/>
                      </p:stCondLst>
                      <p:childTnLst>
                        <p:par>
                          <p:cTn id="675" fill="hold">
                            <p:stCondLst>
                              <p:cond delay="0"/>
                            </p:stCondLst>
                            <p:childTnLst>
                              <p:par>
                                <p:cTn id="676" nodeType="clickEffect" fill="hold" presetClass="entr" presetID="1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">
                                            <p:txEl>
                                              <p:pRg st="89" end="13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678" dur="500"/>
                                        <p:tgtEl>
                                          <p:spTgt spid="493">
                                            <p:txEl>
                                              <p:pRg st="89" end="13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filter="wipe(up)" transition="in">
                                      <p:cBhvr additive="repl">
                                        <p:cTn id="679" dur="500"/>
                                        <p:tgtEl>
                                          <p:spTgt spid="493">
                                            <p:txEl>
                                              <p:pRg st="89" end="13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0" fill="hold">
                      <p:stCondLst>
                        <p:cond delay="indefinite"/>
                      </p:stCondLst>
                      <p:childTnLst>
                        <p:par>
                          <p:cTn id="681" fill="hold">
                            <p:stCondLst>
                              <p:cond delay="0"/>
                            </p:stCondLst>
                            <p:childTnLst>
                              <p:par>
                                <p:cTn id="682" nodeType="clickEffect" fill="hold" presetClass="entr" presetID="1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">
                                            <p:txEl>
                                              <p:pRg st="134" end="23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684" dur="500"/>
                                        <p:tgtEl>
                                          <p:spTgt spid="493">
                                            <p:txEl>
                                              <p:pRg st="134" end="23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filter="wipe(up)" transition="in">
                                      <p:cBhvr additive="repl">
                                        <p:cTn id="685" dur="500"/>
                                        <p:tgtEl>
                                          <p:spTgt spid="493">
                                            <p:txEl>
                                              <p:pRg st="134" end="23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6" fill="hold">
                      <p:stCondLst>
                        <p:cond delay="indefinite"/>
                      </p:stCondLst>
                      <p:childTnLst>
                        <p:par>
                          <p:cTn id="687" fill="hold">
                            <p:stCondLst>
                              <p:cond delay="0"/>
                            </p:stCondLst>
                            <p:childTnLst>
                              <p:par>
                                <p:cTn id="688" nodeType="clickEffect" fill="hold" presetClass="entr" presetID="1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">
                                            <p:txEl>
                                              <p:pRg st="230" end="28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690" dur="500"/>
                                        <p:tgtEl>
                                          <p:spTgt spid="493">
                                            <p:txEl>
                                              <p:pRg st="230" end="28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filter="wipe(up)" transition="in">
                                      <p:cBhvr additive="repl">
                                        <p:cTn id="691" dur="500"/>
                                        <p:tgtEl>
                                          <p:spTgt spid="493">
                                            <p:txEl>
                                              <p:pRg st="230" end="28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TextShape 1"/>
          <p:cNvSpPr txBox="1"/>
          <p:nvPr/>
        </p:nvSpPr>
        <p:spPr>
          <a:xfrm>
            <a:off x="914400" y="503280"/>
            <a:ext cx="7313400" cy="99036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1" lang="en-US" sz="3200" spc="-1" strike="noStrike">
                <a:solidFill>
                  <a:srgbClr val="660066"/>
                </a:solidFill>
                <a:latin typeface="Goudy Old Style"/>
              </a:rPr>
              <a:t>Características comunes de los personajes</a:t>
            </a:r>
            <a:endParaRPr b="0" lang="en-US" sz="32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495" name="TextShape 2"/>
          <p:cNvSpPr txBox="1"/>
          <p:nvPr/>
        </p:nvSpPr>
        <p:spPr>
          <a:xfrm>
            <a:off x="914400" y="1882440"/>
            <a:ext cx="7313400" cy="407844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 marL="463680" indent="-463320">
              <a:lnSpc>
                <a:spcPct val="100000"/>
              </a:lnSpc>
              <a:spcBef>
                <a:spcPts val="2001"/>
              </a:spcBef>
              <a:buBlip>
                <a:blip r:embed="rId1"/>
              </a:buBlip>
            </a:pPr>
            <a:r>
              <a:rPr b="0" lang="en-US" sz="2400" spc="-1" strike="noStrike">
                <a:solidFill>
                  <a:srgbClr val="000000"/>
                </a:solidFill>
                <a:latin typeface="Goudy Old Style"/>
              </a:rPr>
              <a:t>Magnífica creación de la psicología de cada personaje</a:t>
            </a:r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  <a:p>
            <a:pPr marL="463680" indent="-463320">
              <a:lnSpc>
                <a:spcPct val="100000"/>
              </a:lnSpc>
              <a:spcBef>
                <a:spcPts val="2001"/>
              </a:spcBef>
              <a:buBlip>
                <a:blip r:embed="rId2"/>
              </a:buBlip>
            </a:pPr>
            <a:r>
              <a:rPr b="0" lang="en-US" sz="2400" spc="-1" strike="noStrike">
                <a:solidFill>
                  <a:srgbClr val="000000"/>
                </a:solidFill>
                <a:latin typeface="Goudy Old Style"/>
              </a:rPr>
              <a:t>Individualismo. Son criaturas singulares, no tipos </a:t>
            </a:r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  <a:p>
            <a:pPr marL="463680" indent="-463320">
              <a:lnSpc>
                <a:spcPct val="100000"/>
              </a:lnSpc>
              <a:spcBef>
                <a:spcPts val="2001"/>
              </a:spcBef>
              <a:buBlip>
                <a:blip r:embed="rId3"/>
              </a:buBlip>
            </a:pPr>
            <a:r>
              <a:rPr b="0" lang="en-US" sz="2400" spc="-1" strike="noStrike">
                <a:solidFill>
                  <a:srgbClr val="000000"/>
                </a:solidFill>
                <a:latin typeface="Goudy Old Style"/>
              </a:rPr>
              <a:t>Evolución de sus propios sentimientos y en relación con los demás </a:t>
            </a:r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  <a:p>
            <a:pPr marL="463680" indent="-463320">
              <a:lnSpc>
                <a:spcPct val="100000"/>
              </a:lnSpc>
              <a:spcBef>
                <a:spcPts val="2001"/>
              </a:spcBef>
              <a:buBlip>
                <a:blip r:embed="rId4"/>
              </a:buBlip>
            </a:pPr>
            <a:r>
              <a:rPr b="0" lang="en-US" sz="2400" spc="-1" strike="noStrike">
                <a:solidFill>
                  <a:srgbClr val="000000"/>
                </a:solidFill>
                <a:latin typeface="Goudy Old Style"/>
              </a:rPr>
              <a:t>Los caracteres surgen ante el lector lentamente: a través de los pocos hechos pero muchas palabas </a:t>
            </a:r>
            <a:r>
              <a:rPr b="0" lang="en-US" sz="1800" spc="-1" strike="noStrike">
                <a:solidFill>
                  <a:srgbClr val="000000"/>
                </a:solidFill>
                <a:latin typeface="Goudy Old Style"/>
              </a:rPr>
              <a:t>(diálogos y soliloquios)</a:t>
            </a:r>
            <a:endParaRPr b="0" lang="en-US" sz="1800" spc="-1" strike="noStrike">
              <a:solidFill>
                <a:srgbClr val="000000"/>
              </a:solidFill>
              <a:latin typeface="Goudy Old Style"/>
            </a:endParaRPr>
          </a:p>
          <a:p>
            <a:pPr>
              <a:lnSpc>
                <a:spcPct val="100000"/>
              </a:lnSpc>
              <a:spcBef>
                <a:spcPts val="2001"/>
              </a:spcBef>
            </a:pPr>
            <a:endParaRPr b="0" lang="en-US" sz="1800" spc="-1" strike="noStrike">
              <a:solidFill>
                <a:srgbClr val="000000"/>
              </a:solidFill>
              <a:latin typeface="Goudy Old Style"/>
            </a:endParaRPr>
          </a:p>
          <a:p>
            <a:pPr>
              <a:lnSpc>
                <a:spcPct val="100000"/>
              </a:lnSpc>
              <a:spcBef>
                <a:spcPts val="2001"/>
              </a:spcBef>
            </a:pPr>
            <a:endParaRPr b="0" lang="en-US" sz="1800" spc="-1" strike="noStrike">
              <a:solidFill>
                <a:srgbClr val="000000"/>
              </a:solidFill>
              <a:latin typeface="Goudy Old Style"/>
            </a:endParaRPr>
          </a:p>
        </p:txBody>
      </p:sp>
    </p:spTree>
  </p:cSld>
  <p:timing>
    <p:tnLst>
      <p:par>
        <p:cTn id="692" dur="indefinite" restart="never" nodeType="tmRoot">
          <p:childTnLst>
            <p:seq>
              <p:cTn id="693" dur="indefinite" nodeType="mainSeq">
                <p:childTnLst>
                  <p:par>
                    <p:cTn id="694" fill="hold">
                      <p:stCondLst>
                        <p:cond delay="indefinite"/>
                      </p:stCondLst>
                      <p:childTnLst>
                        <p:par>
                          <p:cTn id="695" fill="hold">
                            <p:stCondLst>
                              <p:cond delay="0"/>
                            </p:stCondLst>
                            <p:childTnLst>
                              <p:par>
                                <p:cTn id="696" nodeType="clickEffect" fill="hold" presetClass="entr" presetID="14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randombar(horizontal)" transition="in">
                                      <p:cBhvr additive="repl">
                                        <p:cTn id="698" dur="500"/>
                                        <p:tgtEl>
                                          <p:spTgt spid="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9" fill="hold">
                      <p:stCondLst>
                        <p:cond delay="indefinite"/>
                      </p:stCondLst>
                      <p:childTnLst>
                        <p:par>
                          <p:cTn id="700" fill="hold">
                            <p:stCondLst>
                              <p:cond delay="0"/>
                            </p:stCondLst>
                            <p:childTnLst>
                              <p:par>
                                <p:cTn id="701" nodeType="clickEffect" fill="hold" presetClass="entr" presetID="2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">
                                            <p:txEl>
                                              <p:pRg st="0" end="5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edge" transition="in">
                                      <p:cBhvr additive="repl">
                                        <p:cTn id="703" dur="2000"/>
                                        <p:tgtEl>
                                          <p:spTgt spid="495">
                                            <p:txEl>
                                              <p:pRg st="0" end="5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4" fill="hold">
                      <p:stCondLst>
                        <p:cond delay="indefinite"/>
                      </p:stCondLst>
                      <p:childTnLst>
                        <p:par>
                          <p:cTn id="705" fill="hold">
                            <p:stCondLst>
                              <p:cond delay="0"/>
                            </p:stCondLst>
                            <p:childTnLst>
                              <p:par>
                                <p:cTn id="706" nodeType="clickEffect" fill="hold" presetClass="entr" presetID="2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">
                                            <p:txEl>
                                              <p:pRg st="54" end="10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edge" transition="in">
                                      <p:cBhvr additive="repl">
                                        <p:cTn id="708" dur="2000"/>
                                        <p:tgtEl>
                                          <p:spTgt spid="495">
                                            <p:txEl>
                                              <p:pRg st="54" end="10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9" fill="hold">
                      <p:stCondLst>
                        <p:cond delay="indefinite"/>
                      </p:stCondLst>
                      <p:childTnLst>
                        <p:par>
                          <p:cTn id="710" fill="hold">
                            <p:stCondLst>
                              <p:cond delay="0"/>
                            </p:stCondLst>
                            <p:childTnLst>
                              <p:par>
                                <p:cTn id="711" nodeType="clickEffect" fill="hold" presetClass="entr" presetID="2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">
                                            <p:txEl>
                                              <p:pRg st="106" end="17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edge" transition="in">
                                      <p:cBhvr additive="repl">
                                        <p:cTn id="713" dur="2000"/>
                                        <p:tgtEl>
                                          <p:spTgt spid="495">
                                            <p:txEl>
                                              <p:pRg st="106" end="17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4" fill="hold">
                      <p:stCondLst>
                        <p:cond delay="indefinite"/>
                      </p:stCondLst>
                      <p:childTnLst>
                        <p:par>
                          <p:cTn id="715" fill="hold">
                            <p:stCondLst>
                              <p:cond delay="0"/>
                            </p:stCondLst>
                            <p:childTnLst>
                              <p:par>
                                <p:cTn id="716" nodeType="clickEffect" fill="hold" presetClass="entr" presetID="2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">
                                            <p:txEl>
                                              <p:pRg st="173" end="29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edge" transition="in">
                                      <p:cBhvr additive="repl">
                                        <p:cTn id="718" dur="2000"/>
                                        <p:tgtEl>
                                          <p:spTgt spid="495">
                                            <p:txEl>
                                              <p:pRg st="173" end="29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TextShape 1"/>
          <p:cNvSpPr txBox="1"/>
          <p:nvPr/>
        </p:nvSpPr>
        <p:spPr>
          <a:xfrm>
            <a:off x="914400" y="446400"/>
            <a:ext cx="7313400" cy="67464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en-US" sz="4600" spc="-1" strike="noStrike">
                <a:solidFill>
                  <a:srgbClr val="000000"/>
                </a:solidFill>
                <a:latin typeface="Goudy Old Style"/>
              </a:rPr>
              <a:t>La finalidad </a:t>
            </a:r>
            <a:endParaRPr b="0" lang="en-US" sz="4600" spc="-1" strike="noStrike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497" name="TextShape 2"/>
          <p:cNvSpPr txBox="1"/>
          <p:nvPr/>
        </p:nvSpPr>
        <p:spPr>
          <a:xfrm>
            <a:off x="914400" y="1404360"/>
            <a:ext cx="7313400" cy="463680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 marL="463680" indent="-463320">
              <a:lnSpc>
                <a:spcPct val="100000"/>
              </a:lnSpc>
              <a:spcBef>
                <a:spcPts val="2001"/>
              </a:spcBef>
              <a:buBlip>
                <a:blip r:embed="rId1"/>
              </a:buBlip>
            </a:pPr>
            <a:r>
              <a:rPr b="0" lang="en-US" sz="2400" spc="-1" strike="noStrike">
                <a:solidFill>
                  <a:srgbClr val="000000"/>
                </a:solidFill>
                <a:latin typeface="Goudy Old Style"/>
              </a:rPr>
              <a:t>Según Rojas, pretende condenar el loco amor, entendido como una pasión.</a:t>
            </a:r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  <a:p>
            <a:pPr marL="463680" indent="-463320">
              <a:lnSpc>
                <a:spcPct val="100000"/>
              </a:lnSpc>
              <a:spcBef>
                <a:spcPts val="2001"/>
              </a:spcBef>
              <a:buBlip>
                <a:blip r:embed="rId2"/>
              </a:buBlip>
            </a:pPr>
            <a:r>
              <a:rPr b="0" lang="en-US" sz="2400" spc="-1" strike="noStrike">
                <a:solidFill>
                  <a:srgbClr val="000000"/>
                </a:solidFill>
                <a:latin typeface="Goudy Old Style"/>
              </a:rPr>
              <a:t>La obra también persigue prevenir contra las alcahuetas y los malos sirvientes.</a:t>
            </a:r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  <a:p>
            <a:pPr marL="463680" indent="-463320">
              <a:lnSpc>
                <a:spcPct val="100000"/>
              </a:lnSpc>
              <a:spcBef>
                <a:spcPts val="2001"/>
              </a:spcBef>
              <a:buBlip>
                <a:blip r:embed="rId3"/>
              </a:buBlip>
            </a:pPr>
            <a:r>
              <a:rPr b="0" lang="en-US" sz="2400" spc="-1" strike="noStrike">
                <a:solidFill>
                  <a:srgbClr val="000000"/>
                </a:solidFill>
                <a:latin typeface="Goudy Old Style"/>
              </a:rPr>
              <a:t>La visión del mundo de Rojas es una visión pesimista</a:t>
            </a:r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  <a:p>
            <a:pPr marL="463680" indent="-463320">
              <a:lnSpc>
                <a:spcPct val="100000"/>
              </a:lnSpc>
              <a:spcBef>
                <a:spcPts val="2001"/>
              </a:spcBef>
              <a:buBlip>
                <a:blip r:embed="rId4"/>
              </a:buBlip>
            </a:pPr>
            <a:r>
              <a:rPr b="0" lang="en-US" sz="2400" spc="-1" strike="noStrike">
                <a:solidFill>
                  <a:srgbClr val="000000"/>
                </a:solidFill>
                <a:latin typeface="Goudy Old Style"/>
              </a:rPr>
              <a:t>La moral actúa en forma de castigo para los personajes:</a:t>
            </a:r>
            <a:endParaRPr b="0" lang="en-US" sz="2400" spc="-1" strike="noStrike">
              <a:solidFill>
                <a:srgbClr val="000000"/>
              </a:solidFill>
              <a:latin typeface="Goudy Old Style"/>
            </a:endParaRPr>
          </a:p>
          <a:p>
            <a:pPr lvl="2" marL="1255680" indent="-340920">
              <a:lnSpc>
                <a:spcPct val="100000"/>
              </a:lnSpc>
              <a:spcBef>
                <a:spcPts val="601"/>
              </a:spcBef>
              <a:buBlip>
                <a:blip r:embed="rId5"/>
              </a:buBlip>
            </a:pPr>
            <a:r>
              <a:rPr b="0" lang="en-US" sz="2000" spc="-1" strike="noStrike">
                <a:solidFill>
                  <a:srgbClr val="000000"/>
                </a:solidFill>
                <a:latin typeface="Goudy Old Style"/>
              </a:rPr>
              <a:t>Celestina muere por su codicia, por avariciosa</a:t>
            </a:r>
            <a:endParaRPr b="0" lang="en-US" sz="2000" spc="-1" strike="noStrike">
              <a:solidFill>
                <a:srgbClr val="000000"/>
              </a:solidFill>
              <a:latin typeface="Goudy Old Style"/>
            </a:endParaRPr>
          </a:p>
          <a:p>
            <a:pPr lvl="2" marL="1255680" indent="-340920">
              <a:lnSpc>
                <a:spcPct val="100000"/>
              </a:lnSpc>
              <a:spcBef>
                <a:spcPts val="601"/>
              </a:spcBef>
              <a:buBlip>
                <a:blip r:embed="rId6"/>
              </a:buBlip>
            </a:pPr>
            <a:r>
              <a:rPr b="0" lang="en-US" sz="2000" spc="-1" strike="noStrike">
                <a:solidFill>
                  <a:srgbClr val="000000"/>
                </a:solidFill>
                <a:latin typeface="Goudy Old Style"/>
              </a:rPr>
              <a:t>Lo mismo les sucede a Pármeno y Sempronio</a:t>
            </a:r>
            <a:endParaRPr b="0" lang="en-US" sz="2000" spc="-1" strike="noStrike">
              <a:solidFill>
                <a:srgbClr val="000000"/>
              </a:solidFill>
              <a:latin typeface="Goudy Old Style"/>
            </a:endParaRPr>
          </a:p>
        </p:txBody>
      </p:sp>
    </p:spTree>
  </p:cSld>
  <p:timing>
    <p:tnLst>
      <p:par>
        <p:cTn id="719" dur="indefinite" restart="never" nodeType="tmRoot">
          <p:childTnLst>
            <p:seq>
              <p:cTn id="720" dur="indefinite" nodeType="mainSeq">
                <p:childTnLst>
                  <p:par>
                    <p:cTn id="721" fill="hold">
                      <p:stCondLst>
                        <p:cond delay="indefinite"/>
                      </p:stCondLst>
                      <p:childTnLst>
                        <p:par>
                          <p:cTn id="722" fill="hold">
                            <p:stCondLst>
                              <p:cond delay="0"/>
                            </p:stCondLst>
                            <p:childTnLst>
                              <p:par>
                                <p:cTn id="723" nodeType="clickEffect" fill="hold" presetClass="entr" presetID="6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circle(in)" transition="out">
                                      <p:cBhvr additive="repl">
                                        <p:cTn id="725" dur="2000"/>
                                        <p:tgtEl>
                                          <p:spTgt spid="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6" fill="hold">
                      <p:stCondLst>
                        <p:cond delay="indefinite"/>
                      </p:stCondLst>
                      <p:childTnLst>
                        <p:par>
                          <p:cTn id="727" fill="hold">
                            <p:stCondLst>
                              <p:cond delay="0"/>
                            </p:stCondLst>
                            <p:childTnLst>
                              <p:par>
                                <p:cTn id="728" nodeType="clickEffect" fill="hold" presetClass="entr" presetID="5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">
                                            <p:txEl>
                                              <p:pRg st="0" end="7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checkerboard(across)" transition="in">
                                      <p:cBhvr additive="repl">
                                        <p:cTn id="730" dur="500"/>
                                        <p:tgtEl>
                                          <p:spTgt spid="497">
                                            <p:txEl>
                                              <p:pRg st="0" end="7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1" fill="hold">
                      <p:stCondLst>
                        <p:cond delay="indefinite"/>
                      </p:stCondLst>
                      <p:childTnLst>
                        <p:par>
                          <p:cTn id="732" fill="hold">
                            <p:stCondLst>
                              <p:cond delay="0"/>
                            </p:stCondLst>
                            <p:childTnLst>
                              <p:par>
                                <p:cTn id="733" nodeType="clickEffect" fill="hold" presetClass="entr" presetID="5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">
                                            <p:txEl>
                                              <p:pRg st="72" end="15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checkerboard(across)" transition="in">
                                      <p:cBhvr additive="repl">
                                        <p:cTn id="735" dur="500"/>
                                        <p:tgtEl>
                                          <p:spTgt spid="497">
                                            <p:txEl>
                                              <p:pRg st="72" end="15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6" fill="hold">
                      <p:stCondLst>
                        <p:cond delay="indefinite"/>
                      </p:stCondLst>
                      <p:childTnLst>
                        <p:par>
                          <p:cTn id="737" fill="hold">
                            <p:stCondLst>
                              <p:cond delay="0"/>
                            </p:stCondLst>
                            <p:childTnLst>
                              <p:par>
                                <p:cTn id="738" nodeType="clickEffect" fill="hold" presetClass="entr" presetID="5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">
                                            <p:txEl>
                                              <p:pRg st="152" end="20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checkerboard(across)" transition="in">
                                      <p:cBhvr additive="repl">
                                        <p:cTn id="740" dur="500"/>
                                        <p:tgtEl>
                                          <p:spTgt spid="497">
                                            <p:txEl>
                                              <p:pRg st="152" end="20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1" fill="hold">
                      <p:stCondLst>
                        <p:cond delay="indefinite"/>
                      </p:stCondLst>
                      <p:childTnLst>
                        <p:par>
                          <p:cTn id="742" fill="hold">
                            <p:stCondLst>
                              <p:cond delay="0"/>
                            </p:stCondLst>
                            <p:childTnLst>
                              <p:par>
                                <p:cTn id="743" nodeType="clickEffect" fill="hold" presetClass="entr" presetID="5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">
                                            <p:txEl>
                                              <p:pRg st="205" end="26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checkerboard(across)" transition="in">
                                      <p:cBhvr additive="repl">
                                        <p:cTn id="745" dur="500"/>
                                        <p:tgtEl>
                                          <p:spTgt spid="497">
                                            <p:txEl>
                                              <p:pRg st="205" end="26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6" nodeType="withEffect" fill="hold" presetClass="entr" presetID="5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">
                                            <p:txEl>
                                              <p:pRg st="261" end="30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checkerboard(across)" transition="in">
                                      <p:cBhvr additive="repl">
                                        <p:cTn id="748" dur="500"/>
                                        <p:tgtEl>
                                          <p:spTgt spid="497">
                                            <p:txEl>
                                              <p:pRg st="261" end="30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9" nodeType="withEffect" fill="hold" presetClass="entr" presetID="5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">
                                            <p:txEl>
                                              <p:pRg st="308" end="35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checkerboard(across)" transition="in">
                                      <p:cBhvr additive="repl">
                                        <p:cTn id="751" dur="500"/>
                                        <p:tgtEl>
                                          <p:spTgt spid="497">
                                            <p:txEl>
                                              <p:pRg st="308" end="35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>Tintero.thmx</Template>
  <TotalTime>194</TotalTime>
  <Application>LibreOffice/5.4.2.2$Windows_x86 LibreOffice_project/22b09f6418e8c2d508a9eaf86b2399209b0990f4</Application>
  <Words>1121</Words>
  <Paragraphs>149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2017-12-07T11:04:18Z</dcterms:created>
  <dc:creator>María Moracia Calleja</dc:creator>
  <dc:description/>
  <dc:language>es-ES</dc:language>
  <cp:lastModifiedBy>usuiario</cp:lastModifiedBy>
  <dcterms:modified xsi:type="dcterms:W3CDTF">2017-12-11T01:12:13Z</dcterms:modified>
  <cp:revision>55</cp:revision>
  <dc:subject/>
  <dc:title>La Celestina 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12.0000</vt:lpwstr>
  </property>
  <property fmtid="{D5CDD505-2E9C-101B-9397-08002B2CF9AE}" pid="3" name="HiddenSlides">
    <vt:i4>0</vt:i4>
  </property>
  <property fmtid="{D5CDD505-2E9C-101B-9397-08002B2CF9AE}" pid="4" name="HyperlinksChanged">
    <vt:bool>0</vt:bool>
  </property>
  <property fmtid="{D5CDD505-2E9C-101B-9397-08002B2CF9AE}" pid="5" name="LinksUpToDate">
    <vt:bool>0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Presentación en pantalla (4:3)</vt:lpwstr>
  </property>
  <property fmtid="{D5CDD505-2E9C-101B-9397-08002B2CF9AE}" pid="9" name="ScaleCrop">
    <vt:bool>0</vt:bool>
  </property>
  <property fmtid="{D5CDD505-2E9C-101B-9397-08002B2CF9AE}" pid="10" name="ShareDoc">
    <vt:bool>0</vt:bool>
  </property>
  <property fmtid="{D5CDD505-2E9C-101B-9397-08002B2CF9AE}" pid="11" name="Slides">
    <vt:i4>21</vt:i4>
  </property>
</Properties>
</file>